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25" r:id="rId5"/>
    <p:sldId id="326" r:id="rId6"/>
    <p:sldId id="327" r:id="rId7"/>
    <p:sldId id="329" r:id="rId8"/>
    <p:sldId id="335" r:id="rId9"/>
    <p:sldId id="340" r:id="rId10"/>
    <p:sldId id="338" r:id="rId11"/>
    <p:sldId id="331" r:id="rId12"/>
    <p:sldId id="330" r:id="rId13"/>
    <p:sldId id="328" r:id="rId14"/>
    <p:sldId id="332" r:id="rId15"/>
    <p:sldId id="333" r:id="rId16"/>
    <p:sldId id="334" r:id="rId17"/>
    <p:sldId id="341" r:id="rId18"/>
    <p:sldId id="342" r:id="rId19"/>
    <p:sldId id="336" r:id="rId20"/>
    <p:sldId id="343" r:id="rId21"/>
    <p:sldId id="344" r:id="rId22"/>
    <p:sldId id="33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7292A2E-F333-43FB-9621-5CBBE7FDCDCB}">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5238" autoAdjust="0"/>
  </p:normalViewPr>
  <p:slideViewPr>
    <p:cSldViewPr snapToGrid="0">
      <p:cViewPr varScale="1">
        <p:scale>
          <a:sx n="48" d="100"/>
          <a:sy n="48" d="100"/>
        </p:scale>
        <p:origin x="67" y="71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defRPr b="1"/>
          </a:pPr>
          <a:r>
            <a:rPr lang="en-US" dirty="0">
              <a:latin typeface="+mn-lt"/>
            </a:rPr>
            <a:t>Q1</a:t>
          </a:r>
        </a:p>
      </dgm:t>
    </dgm:pt>
    <dgm:pt modelId="{4E972F7F-4B1B-47AA-A25B-1FFC561F1C76}" type="parTrans" cxnId="{D3D81948-D963-4D1E-AE16-9705EAF510FC}">
      <dgm:prSet/>
      <dgm:spPr/>
      <dgm:t>
        <a:bodyPr/>
        <a:lstStyle/>
        <a:p>
          <a:endParaRPr lang="en-US"/>
        </a:p>
      </dgm:t>
    </dgm:pt>
    <dgm:pt modelId="{67361508-930A-4A23-8CFC-BB56DA645C3C}" type="sibTrans" cxnId="{D3D81948-D963-4D1E-AE16-9705EAF510FC}">
      <dgm:prSet/>
      <dgm:spPr/>
      <dgm:t>
        <a:bodyPr/>
        <a:lstStyle/>
        <a:p>
          <a:endParaRPr lang="en-US"/>
        </a:p>
      </dgm:t>
    </dgm:pt>
    <dgm:pt modelId="{5E71F362-34DF-4EEC-92A3-0EFE450E05E4}">
      <dgm:prSet phldrT="[Text]" phldr="0"/>
      <dgm:spPr/>
      <dgm:t>
        <a:bodyPr/>
        <a:lstStyle/>
        <a:p>
          <a:r>
            <a:rPr lang="en-US" dirty="0"/>
            <a:t>Lack of Comprehensive Platform.</a:t>
          </a:r>
          <a:endParaRPr lang="en-US" dirty="0">
            <a:latin typeface="+mn-lt"/>
          </a:endParaRPr>
        </a:p>
      </dgm:t>
    </dgm:pt>
    <dgm:pt modelId="{8E5EE4D1-908E-455C-B8B3-281AD42DEC9A}" type="parTrans" cxnId="{B99CA6C9-28D1-4DDB-B8EC-AED73AD115CA}">
      <dgm:prSet/>
      <dgm:spPr/>
      <dgm:t>
        <a:bodyPr/>
        <a:lstStyle/>
        <a:p>
          <a:endParaRPr lang="en-US"/>
        </a:p>
      </dgm:t>
    </dgm:pt>
    <dgm:pt modelId="{B208B24A-E9FD-40A9-B764-FB7C2B7ED8B9}" type="sibTrans" cxnId="{B99CA6C9-28D1-4DDB-B8EC-AED73AD115CA}">
      <dgm:prSet/>
      <dgm:spPr/>
      <dgm:t>
        <a:bodyPr/>
        <a:lstStyle/>
        <a:p>
          <a:endParaRPr lang="en-US"/>
        </a:p>
      </dgm:t>
    </dgm:pt>
    <dgm:pt modelId="{91969DED-4CB8-4A14-A50B-3F7B848E46B5}">
      <dgm:prSet phldrT="[Text]" phldr="0"/>
      <dgm:spPr/>
      <dgm:t>
        <a:bodyPr/>
        <a:lstStyle/>
        <a:p>
          <a:pPr>
            <a:defRPr b="1"/>
          </a:pPr>
          <a:r>
            <a:rPr lang="en-US" dirty="0">
              <a:latin typeface="+mn-lt"/>
            </a:rPr>
            <a:t>Q2</a:t>
          </a:r>
        </a:p>
      </dgm:t>
    </dgm:pt>
    <dgm:pt modelId="{441CD73D-85E1-42A6-BCF8-362A3247E2F3}" type="parTrans" cxnId="{537F2ED0-8BD0-4AD5-B60D-89B660EDA1AC}">
      <dgm:prSet/>
      <dgm:spPr/>
      <dgm:t>
        <a:bodyPr/>
        <a:lstStyle/>
        <a:p>
          <a:endParaRPr lang="en-US"/>
        </a:p>
      </dgm:t>
    </dgm:pt>
    <dgm:pt modelId="{81CA8AA2-C0C3-4381-BA8B-413EDD578B83}" type="sibTrans" cxnId="{537F2ED0-8BD0-4AD5-B60D-89B660EDA1AC}">
      <dgm:prSet/>
      <dgm:spPr/>
      <dgm:t>
        <a:bodyPr/>
        <a:lstStyle/>
        <a:p>
          <a:endParaRPr lang="en-US"/>
        </a:p>
      </dgm:t>
    </dgm:pt>
    <dgm:pt modelId="{8A04F340-E8E1-4146-9905-E7ADCAEAABD7}">
      <dgm:prSet phldrT="[Text]" phldr="0"/>
      <dgm:spPr/>
      <dgm:t>
        <a:bodyPr/>
        <a:lstStyle/>
        <a:p>
          <a:r>
            <a:rPr lang="en-US" dirty="0"/>
            <a:t>Insufficient Awareness..</a:t>
          </a:r>
          <a:endParaRPr lang="en-US" dirty="0">
            <a:latin typeface="+mn-lt"/>
          </a:endParaRPr>
        </a:p>
      </dgm:t>
    </dgm:pt>
    <dgm:pt modelId="{4EBD5EC2-45ED-4ED6-8376-97D155A911AE}" type="parTrans" cxnId="{E636BFFB-0404-4D4B-B3F0-C64FDFD9DDEF}">
      <dgm:prSet/>
      <dgm:spPr/>
      <dgm:t>
        <a:bodyPr/>
        <a:lstStyle/>
        <a:p>
          <a:endParaRPr lang="en-US"/>
        </a:p>
      </dgm:t>
    </dgm:pt>
    <dgm:pt modelId="{F9CD2A04-6A34-4104-A971-391788B88F55}" type="sibTrans" cxnId="{E636BFFB-0404-4D4B-B3F0-C64FDFD9DDEF}">
      <dgm:prSet/>
      <dgm:spPr/>
      <dgm:t>
        <a:bodyPr/>
        <a:lstStyle/>
        <a:p>
          <a:endParaRPr lang="en-US"/>
        </a:p>
      </dgm:t>
    </dgm:pt>
    <dgm:pt modelId="{3CC73758-10C1-47F8-AFA7-1A986D4DDD60}">
      <dgm:prSet phldrT="[Text]" phldr="0"/>
      <dgm:spPr/>
      <dgm:t>
        <a:bodyPr/>
        <a:lstStyle/>
        <a:p>
          <a:pPr>
            <a:defRPr b="1"/>
          </a:pPr>
          <a:r>
            <a:rPr lang="en-US" dirty="0">
              <a:latin typeface="+mn-lt"/>
            </a:rPr>
            <a:t>Q3</a:t>
          </a:r>
        </a:p>
      </dgm:t>
    </dgm:pt>
    <dgm:pt modelId="{FF6AE4B6-4A2F-49EE-9316-9AF55E77838B}" type="parTrans" cxnId="{4A69F85D-5C15-48FD-893A-B3050E1BADEB}">
      <dgm:prSet/>
      <dgm:spPr/>
      <dgm:t>
        <a:bodyPr/>
        <a:lstStyle/>
        <a:p>
          <a:endParaRPr lang="en-US"/>
        </a:p>
      </dgm:t>
    </dgm:pt>
    <dgm:pt modelId="{D8170BBA-6035-4773-8431-FEDD687647FF}" type="sibTrans" cxnId="{4A69F85D-5C15-48FD-893A-B3050E1BADEB}">
      <dgm:prSet/>
      <dgm:spPr/>
      <dgm:t>
        <a:bodyPr/>
        <a:lstStyle/>
        <a:p>
          <a:endParaRPr lang="en-US"/>
        </a:p>
      </dgm:t>
    </dgm:pt>
    <dgm:pt modelId="{FD9CA14A-483C-4869-B0C1-7C5FB7EEDBCC}">
      <dgm:prSet phldrT="[Text]" phldr="0"/>
      <dgm:spPr/>
      <dgm:t>
        <a:bodyPr/>
        <a:lstStyle/>
        <a:p>
          <a:r>
            <a:rPr lang="en-US" dirty="0">
              <a:latin typeface="+mn-lt"/>
            </a:rPr>
            <a:t> </a:t>
          </a:r>
          <a:r>
            <a:rPr lang="en-US" dirty="0"/>
            <a:t>Poor User Experience.	</a:t>
          </a:r>
          <a:endParaRPr lang="en-US" dirty="0">
            <a:latin typeface="+mn-lt"/>
          </a:endParaRPr>
        </a:p>
      </dgm:t>
    </dgm:pt>
    <dgm:pt modelId="{8182A92F-45BA-4CD1-8E43-0B0810A50FEB}" type="parTrans" cxnId="{5EDA943F-300F-408A-A52E-3D5140FD5C22}">
      <dgm:prSet/>
      <dgm:spPr/>
      <dgm:t>
        <a:bodyPr/>
        <a:lstStyle/>
        <a:p>
          <a:endParaRPr lang="en-US"/>
        </a:p>
      </dgm:t>
    </dgm:pt>
    <dgm:pt modelId="{914BB93C-EA8A-4B5B-8F06-30DA7C7F4B7B}" type="sibTrans" cxnId="{5EDA943F-300F-408A-A52E-3D5140FD5C22}">
      <dgm:prSet/>
      <dgm:spPr/>
      <dgm:t>
        <a:bodyPr/>
        <a:lstStyle/>
        <a:p>
          <a:endParaRPr lang="en-US"/>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3">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3"/>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3"/>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3"/>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3">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3"/>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3"/>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3"/>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3">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3"/>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3"/>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3"/>
      <dgm:spPr/>
    </dgm:pt>
    <dgm:pt modelId="{EAB0CCC2-BFF9-432D-BA8E-7ECAF2D92AF2}" type="pres">
      <dgm:prSet presAssocID="{3CC73758-10C1-47F8-AFA7-1A986D4DDD60}" presName="EmptyPlaceHolder" presStyleCnt="0"/>
      <dgm:spPr/>
    </dgm:pt>
  </dgm:ptLst>
  <dgm:cxnLst>
    <dgm:cxn modelId="{64516513-C9B3-4B52-A434-6178ACAB3599}" type="presOf" srcId="{91969DED-4CB8-4A14-A50B-3F7B848E46B5}" destId="{60D0713D-AF69-4AF8-B071-F6562279088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907849"/>
          <a:ext cx="7732295"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215356" y="2049030"/>
          <a:ext cx="3149702" cy="431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latin typeface="+mn-lt"/>
            </a:rPr>
            <a:t>Q1</a:t>
          </a:r>
        </a:p>
      </dsp:txBody>
      <dsp:txXfrm>
        <a:off x="215356" y="2049030"/>
        <a:ext cx="3149702" cy="431173"/>
      </dsp:txXfrm>
    </dsp:sp>
    <dsp:sp modelId="{BA29120C-7C6B-4F62-9079-4AD528BC0744}">
      <dsp:nvSpPr>
        <dsp:cNvPr id="0" name=""/>
        <dsp:cNvSpPr/>
      </dsp:nvSpPr>
      <dsp:spPr>
        <a:xfrm>
          <a:off x="604" y="532290"/>
          <a:ext cx="3579206" cy="650576"/>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a:lnSpc>
              <a:spcPct val="90000"/>
            </a:lnSpc>
            <a:spcBef>
              <a:spcPct val="0"/>
            </a:spcBef>
            <a:spcAft>
              <a:spcPct val="35000"/>
            </a:spcAft>
            <a:buNone/>
          </a:pPr>
          <a:r>
            <a:rPr lang="en-US" sz="1700" kern="1200" dirty="0"/>
            <a:t>Lack of Comprehensive Platform.</a:t>
          </a:r>
          <a:endParaRPr lang="en-US" sz="1700" kern="1200" dirty="0">
            <a:latin typeface="+mn-lt"/>
          </a:endParaRPr>
        </a:p>
      </dsp:txBody>
      <dsp:txXfrm>
        <a:off x="32363" y="564049"/>
        <a:ext cx="3515688" cy="587058"/>
      </dsp:txXfrm>
    </dsp:sp>
    <dsp:sp modelId="{A95DB80B-444A-4D69-B205-3A801BB8524A}">
      <dsp:nvSpPr>
        <dsp:cNvPr id="0" name=""/>
        <dsp:cNvSpPr/>
      </dsp:nvSpPr>
      <dsp:spPr>
        <a:xfrm>
          <a:off x="1790207" y="1182866"/>
          <a:ext cx="0" cy="724982"/>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2291296" y="1335494"/>
          <a:ext cx="3149702" cy="431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latin typeface="+mn-lt"/>
            </a:rPr>
            <a:t>Q2</a:t>
          </a:r>
        </a:p>
      </dsp:txBody>
      <dsp:txXfrm>
        <a:off x="2291296" y="1335494"/>
        <a:ext cx="3149702" cy="431173"/>
      </dsp:txXfrm>
    </dsp:sp>
    <dsp:sp modelId="{FA19A0AA-8B0B-4AA8-A80D-08CFFDD3F112}">
      <dsp:nvSpPr>
        <dsp:cNvPr id="0" name=""/>
        <dsp:cNvSpPr/>
      </dsp:nvSpPr>
      <dsp:spPr>
        <a:xfrm>
          <a:off x="1761589" y="1879231"/>
          <a:ext cx="57235" cy="5723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2076544" y="2632832"/>
          <a:ext cx="3579206" cy="650576"/>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a:lnSpc>
              <a:spcPct val="90000"/>
            </a:lnSpc>
            <a:spcBef>
              <a:spcPct val="0"/>
            </a:spcBef>
            <a:spcAft>
              <a:spcPct val="35000"/>
            </a:spcAft>
            <a:buNone/>
          </a:pPr>
          <a:r>
            <a:rPr lang="en-US" sz="1700" kern="1200" dirty="0"/>
            <a:t>Insufficient Awareness..</a:t>
          </a:r>
          <a:endParaRPr lang="en-US" sz="1700" kern="1200" dirty="0">
            <a:latin typeface="+mn-lt"/>
          </a:endParaRPr>
        </a:p>
      </dsp:txBody>
      <dsp:txXfrm>
        <a:off x="2108303" y="2664591"/>
        <a:ext cx="3515688" cy="587058"/>
      </dsp:txXfrm>
    </dsp:sp>
    <dsp:sp modelId="{DBD74D6B-057A-432C-9067-BF618C19EB2A}">
      <dsp:nvSpPr>
        <dsp:cNvPr id="0" name=""/>
        <dsp:cNvSpPr/>
      </dsp:nvSpPr>
      <dsp:spPr>
        <a:xfrm>
          <a:off x="3866147" y="1907849"/>
          <a:ext cx="0" cy="724982"/>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4367236" y="2049030"/>
          <a:ext cx="3149702" cy="431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latin typeface="+mn-lt"/>
            </a:rPr>
            <a:t>Q3</a:t>
          </a:r>
        </a:p>
      </dsp:txBody>
      <dsp:txXfrm>
        <a:off x="4367236" y="2049030"/>
        <a:ext cx="3149702" cy="431173"/>
      </dsp:txXfrm>
    </dsp:sp>
    <dsp:sp modelId="{0F979253-FD39-4920-BFCA-78C564B167EA}">
      <dsp:nvSpPr>
        <dsp:cNvPr id="0" name=""/>
        <dsp:cNvSpPr/>
      </dsp:nvSpPr>
      <dsp:spPr>
        <a:xfrm>
          <a:off x="3837529" y="1879231"/>
          <a:ext cx="57235" cy="5723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4152484" y="532290"/>
          <a:ext cx="3579206" cy="650576"/>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mn-lt"/>
            </a:rPr>
            <a:t> </a:t>
          </a:r>
          <a:r>
            <a:rPr lang="en-US" sz="1700" kern="1200" dirty="0"/>
            <a:t>Poor User Experience.	</a:t>
          </a:r>
          <a:endParaRPr lang="en-US" sz="1700" kern="1200" dirty="0">
            <a:latin typeface="+mn-lt"/>
          </a:endParaRPr>
        </a:p>
      </dsp:txBody>
      <dsp:txXfrm>
        <a:off x="4184243" y="564049"/>
        <a:ext cx="3515688" cy="587058"/>
      </dsp:txXfrm>
    </dsp:sp>
    <dsp:sp modelId="{DCAE8A46-752C-4E82-84CE-E790E1F2918E}">
      <dsp:nvSpPr>
        <dsp:cNvPr id="0" name=""/>
        <dsp:cNvSpPr/>
      </dsp:nvSpPr>
      <dsp:spPr>
        <a:xfrm>
          <a:off x="5942087" y="1182866"/>
          <a:ext cx="0" cy="724982"/>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459BF8-D2C3-4018-9C28-98667DC203F4}">
      <dsp:nvSpPr>
        <dsp:cNvPr id="0" name=""/>
        <dsp:cNvSpPr/>
      </dsp:nvSpPr>
      <dsp:spPr>
        <a:xfrm>
          <a:off x="5913469" y="1879231"/>
          <a:ext cx="57235" cy="5723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12/7/2024</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12/7/2024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1A476F7-D5C8-1CEC-9F4A-86A24C0BF3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455" t="5126"/>
          <a:stretch/>
        </p:blipFill>
        <p:spPr>
          <a:xfrm>
            <a:off x="0" y="0"/>
            <a:ext cx="5423337" cy="5356522"/>
          </a:xfrm>
          <a:prstGeom prst="rect">
            <a:avLst/>
          </a:prstGeom>
        </p:spPr>
      </p:pic>
      <p:pic>
        <p:nvPicPr>
          <p:cNvPr id="3" name="Graphic 2">
            <a:extLst>
              <a:ext uri="{FF2B5EF4-FFF2-40B4-BE49-F238E27FC236}">
                <a16:creationId xmlns:a16="http://schemas.microsoft.com/office/drawing/2014/main" id="{D0CBB0B7-F53E-97B4-C0F5-2D1842F1D23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14735" y="726953"/>
            <a:ext cx="3069021" cy="2381688"/>
          </a:xfrm>
          <a:prstGeom prst="rect">
            <a:avLst/>
          </a:prstGeom>
        </p:spPr>
      </p:pic>
      <p:sp>
        <p:nvSpPr>
          <p:cNvPr id="4" name="Rectangle 3">
            <a:extLst>
              <a:ext uri="{FF2B5EF4-FFF2-40B4-BE49-F238E27FC236}">
                <a16:creationId xmlns:a16="http://schemas.microsoft.com/office/drawing/2014/main" id="{EABE1252-9BC4-8186-499A-2A7107C2945E}"/>
              </a:ext>
              <a:ext uri="{C183D7F6-B498-43B3-948B-1728B52AA6E4}">
                <adec:decorative xmlns:adec="http://schemas.microsoft.com/office/drawing/2017/decorative"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4873752"/>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5568696"/>
            <a:ext cx="5276088" cy="859536"/>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77970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3F9824-10E6-81A0-0A31-9658CC0091BE}"/>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C3002FB0-0A62-2FA3-FB8D-3275F1072D07}"/>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4B5BF220-87F8-C1D3-102B-15C9BF2EE478}"/>
              </a:ext>
            </a:extLst>
          </p:cNvPr>
          <p:cNvSpPr>
            <a:spLocks noGrp="1"/>
          </p:cNvSpPr>
          <p:nvPr>
            <p:ph idx="13"/>
          </p:nvPr>
        </p:nvSpPr>
        <p:spPr>
          <a:xfrm>
            <a:off x="804672" y="2093976"/>
            <a:ext cx="10469880"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047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E4764D-8226-78DF-9303-299C95FA31F7}"/>
              </a:ext>
              <a:ext uri="{C183D7F6-B498-43B3-948B-1728B52AA6E4}">
                <adec:decorative xmlns:adec="http://schemas.microsoft.com/office/drawing/2017/decorative" val="1"/>
              </a:ext>
            </a:extLst>
          </p:cNvPr>
          <p:cNvSpPr/>
          <p:nvPr userDrawn="1"/>
        </p:nvSpPr>
        <p:spPr>
          <a:xfrm>
            <a:off x="3598984" y="0"/>
            <a:ext cx="13364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77C27D79-5B49-F06F-29C2-BF64295274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3477" y="5154421"/>
            <a:ext cx="3279227" cy="1229710"/>
          </a:xfrm>
          <a:prstGeom prst="rect">
            <a:avLst/>
          </a:prstGeom>
        </p:spPr>
      </p:pic>
      <p:pic>
        <p:nvPicPr>
          <p:cNvPr id="11" name="Graphic 10">
            <a:extLst>
              <a:ext uri="{FF2B5EF4-FFF2-40B4-BE49-F238E27FC236}">
                <a16:creationId xmlns:a16="http://schemas.microsoft.com/office/drawing/2014/main" id="{1545B34A-525D-FD4C-2384-D583B495C03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55" t="5126"/>
          <a:stretch/>
        </p:blipFill>
        <p:spPr>
          <a:xfrm flipH="1">
            <a:off x="6768663" y="1729776"/>
            <a:ext cx="5423337" cy="5356522"/>
          </a:xfrm>
          <a:prstGeom prst="rect">
            <a:avLst/>
          </a:prstGeom>
        </p:spPr>
      </p:pic>
      <p:sp>
        <p:nvSpPr>
          <p:cNvPr id="7" name="Title 6">
            <a:extLst>
              <a:ext uri="{FF2B5EF4-FFF2-40B4-BE49-F238E27FC236}">
                <a16:creationId xmlns:a16="http://schemas.microsoft.com/office/drawing/2014/main" id="{1B59FA15-E93F-D07D-D82B-86E08C540E92}"/>
              </a:ext>
            </a:extLst>
          </p:cNvPr>
          <p:cNvSpPr>
            <a:spLocks noGrp="1"/>
          </p:cNvSpPr>
          <p:nvPr>
            <p:ph type="title" hasCustomPrompt="1"/>
          </p:nvPr>
        </p:nvSpPr>
        <p:spPr>
          <a:xfrm>
            <a:off x="5632704" y="795528"/>
            <a:ext cx="6099048" cy="5120640"/>
          </a:xfrm>
          <a:prstGeom prst="rect">
            <a:avLst/>
          </a:prstGeom>
          <a:solidFill>
            <a:schemeClr val="tx1">
              <a:alpha val="5000"/>
            </a:schemeClr>
          </a:solidFill>
        </p:spPr>
        <p:txBody>
          <a:bodyPr anchor="ctr"/>
          <a:lstStyle>
            <a:lvl1pPr>
              <a:lnSpc>
                <a:spcPct val="90000"/>
              </a:lnSpc>
              <a:defRPr sz="4800" cap="all" spc="0" baseline="0"/>
            </a:lvl1pPr>
          </a:lstStyle>
          <a:p>
            <a:r>
              <a:rPr lang="en-US" dirty="0"/>
              <a:t>Click to add title</a:t>
            </a:r>
          </a:p>
        </p:txBody>
      </p:sp>
      <p:sp>
        <p:nvSpPr>
          <p:cNvPr id="8" name="Picture Placeholder 10">
            <a:extLst>
              <a:ext uri="{FF2B5EF4-FFF2-40B4-BE49-F238E27FC236}">
                <a16:creationId xmlns:a16="http://schemas.microsoft.com/office/drawing/2014/main" id="{4F1B2B40-3852-2BC5-AA67-3AC0C94B5350}"/>
              </a:ext>
            </a:extLst>
          </p:cNvPr>
          <p:cNvSpPr>
            <a:spLocks noGrp="1"/>
          </p:cNvSpPr>
          <p:nvPr>
            <p:ph type="pic" sz="quarter" idx="13" hasCustomPrompt="1"/>
          </p:nvPr>
        </p:nvSpPr>
        <p:spPr>
          <a:xfrm>
            <a:off x="576072" y="950976"/>
            <a:ext cx="4050792" cy="4965192"/>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4185421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177962F-BF83-8BF0-521C-AC2FE18512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7" name="Rectangle 6">
            <a:extLst>
              <a:ext uri="{FF2B5EF4-FFF2-40B4-BE49-F238E27FC236}">
                <a16:creationId xmlns:a16="http://schemas.microsoft.com/office/drawing/2014/main" id="{5D003ACC-3116-807F-81D2-E8057D4C2C0F}"/>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43485B2-AA3A-87CC-3B1B-A193C6EB5985}"/>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16EF9689-52F4-4A6F-BEAC-E0B840C117B5}"/>
              </a:ext>
            </a:extLst>
          </p:cNvPr>
          <p:cNvSpPr>
            <a:spLocks noGrp="1"/>
          </p:cNvSpPr>
          <p:nvPr>
            <p:ph idx="1"/>
          </p:nvPr>
        </p:nvSpPr>
        <p:spPr>
          <a:xfrm>
            <a:off x="777240" y="2093976"/>
            <a:ext cx="5833872" cy="3776472"/>
          </a:xfrm>
          <a:solidFill>
            <a:schemeClr val="bg1">
              <a:lumMod val="95000"/>
            </a:schemeClr>
          </a:solidFill>
        </p:spPr>
        <p:txBody>
          <a:bodyPr rIns="91440" anchor="t" anchorCtr="0">
            <a:normAutofit/>
          </a:bodyPr>
          <a:lstStyle>
            <a:lvl1pPr marL="457200" indent="-457200">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828800" indent="-457200">
              <a:buFont typeface="+mj-lt"/>
              <a:buAutoNum type="alphaLcParenR"/>
              <a:defRPr sz="1400"/>
            </a:lvl4pPr>
            <a:lvl5pPr marL="2286000" indent="-45720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DB532826-83B5-DC67-7DDB-45FD78E830A1}"/>
              </a:ext>
            </a:extLst>
          </p:cNvPr>
          <p:cNvSpPr>
            <a:spLocks noGrp="1"/>
          </p:cNvSpPr>
          <p:nvPr>
            <p:ph idx="13"/>
          </p:nvPr>
        </p:nvSpPr>
        <p:spPr>
          <a:xfrm>
            <a:off x="7306056" y="2093976"/>
            <a:ext cx="3172968"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421904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7051E-220B-9586-3E85-05AF9DC9B680}"/>
              </a:ext>
              <a:ext uri="{C183D7F6-B498-43B3-948B-1728B52AA6E4}">
                <adec:decorative xmlns:adec="http://schemas.microsoft.com/office/drawing/2017/decorative"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68FA6629-B230-F528-AAE3-D182D963F05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pic>
        <p:nvPicPr>
          <p:cNvPr id="8" name="Graphic 7">
            <a:extLst>
              <a:ext uri="{FF2B5EF4-FFF2-40B4-BE49-F238E27FC236}">
                <a16:creationId xmlns:a16="http://schemas.microsoft.com/office/drawing/2014/main" id="{7FA0390C-256A-CE3C-1348-C39DBAE01D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37644"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3666744"/>
          </a:xfrm>
          <a:prstGeom prst="rect">
            <a:avLst/>
          </a:prstGeom>
        </p:spPr>
        <p:txBody>
          <a:bodyPr anchor="b">
            <a:normAutofit/>
          </a:bodyPr>
          <a:lstStyle>
            <a:lvl1pPr>
              <a:lnSpc>
                <a:spcPct val="100000"/>
              </a:lnSpc>
              <a:defRPr sz="48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636008"/>
            <a:ext cx="5276088" cy="1554480"/>
          </a:xfrm>
          <a:prstGeom prst="rect">
            <a:avLst/>
          </a:prstGeom>
        </p:spPr>
        <p:txBody>
          <a:bodyPr anchor="t"/>
          <a:lstStyle>
            <a:lvl1pPr marL="0" indent="0">
              <a:spcAft>
                <a:spcPts val="600"/>
              </a:spcAft>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23360"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553565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ED2A3BD-B73E-1BD7-6B8B-22C9FB12483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sp>
        <p:nvSpPr>
          <p:cNvPr id="8" name="Rectangle 7">
            <a:extLst>
              <a:ext uri="{FF2B5EF4-FFF2-40B4-BE49-F238E27FC236}">
                <a16:creationId xmlns:a16="http://schemas.microsoft.com/office/drawing/2014/main" id="{0B3FCFB4-857F-ED0B-D469-F2A392F06BE2}"/>
              </a:ext>
              <a:ext uri="{C183D7F6-B498-43B3-948B-1728B52AA6E4}">
                <adec:decorative xmlns:adec="http://schemas.microsoft.com/office/drawing/2017/decorative" val="1"/>
              </a:ext>
            </a:extLst>
          </p:cNvPr>
          <p:cNvSpPr/>
          <p:nvPr userDrawn="1"/>
        </p:nvSpPr>
        <p:spPr>
          <a:xfrm>
            <a:off x="10142482" y="0"/>
            <a:ext cx="204951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0604BC-34A9-95A0-8560-88E7547176F4}"/>
              </a:ext>
              <a:ext uri="{C183D7F6-B498-43B3-948B-1728B52AA6E4}">
                <adec:decorative xmlns:adec="http://schemas.microsoft.com/office/drawing/2017/decorative" val="1"/>
              </a:ext>
            </a:extLst>
          </p:cNvPr>
          <p:cNvSpPr/>
          <p:nvPr userDrawn="1"/>
        </p:nvSpPr>
        <p:spPr>
          <a:xfrm flipH="1">
            <a:off x="9911255"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FF2F08ED-0715-2E8A-476E-A005A7D75B5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013145" y="4934929"/>
            <a:ext cx="1841938" cy="968936"/>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68096" y="667512"/>
            <a:ext cx="3291840" cy="5513832"/>
          </a:xfrm>
          <a:solidFill>
            <a:schemeClr val="bg1">
              <a:lumMod val="95000"/>
            </a:schemeClr>
          </a:solidFill>
        </p:spPr>
        <p:txBody>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239512" y="667512"/>
            <a:ext cx="4105656" cy="5568696"/>
          </a:xfrm>
          <a:solidFill>
            <a:schemeClr val="bg1">
              <a:lumMod val="95000"/>
            </a:schemeClr>
          </a:solidFill>
        </p:spPr>
        <p:txBody>
          <a:bodyPr anchor="ctr" anchorCtr="0"/>
          <a:lstStyle>
            <a:lvl1pPr>
              <a:lnSpc>
                <a:spcPct val="15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61931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image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48277F-DB00-5149-6533-E8AEF0BAD4D5}"/>
              </a:ext>
              <a:ext uri="{C183D7F6-B498-43B3-948B-1728B52AA6E4}">
                <adec:decorative xmlns:adec="http://schemas.microsoft.com/office/drawing/2017/decorative" val="1"/>
              </a:ext>
            </a:extLst>
          </p:cNvPr>
          <p:cNvSpPr/>
          <p:nvPr userDrawn="1"/>
        </p:nvSpPr>
        <p:spPr>
          <a:xfrm>
            <a:off x="3573518"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8067A69A-84EE-0E71-D053-F462EBCC8E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63520"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099048" y="658368"/>
            <a:ext cx="5486400" cy="3621024"/>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30936" y="576072"/>
            <a:ext cx="4023360" cy="5495544"/>
          </a:xfrm>
          <a:prstGeom prst="rect">
            <a:avLst/>
          </a:prstGeom>
        </p:spPr>
        <p:txBody>
          <a:bodyPr/>
          <a:lstStyle>
            <a:lvl1pPr marL="0" indent="0" algn="ctr">
              <a:buNone/>
              <a:defRPr spc="400" baseline="0"/>
            </a:lvl1pPr>
          </a:lstStyle>
          <a:p>
            <a:r>
              <a:rPr lang="en-US" dirty="0"/>
              <a:t>Click to add photo</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099048" y="4553712"/>
            <a:ext cx="5486400" cy="1005840"/>
          </a:xfrm>
          <a:prstGeom prst="rect">
            <a:avLst/>
          </a:prstGeom>
          <a:solidFill>
            <a:schemeClr val="bg1">
              <a:lumMod val="9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Tree>
    <p:extLst>
      <p:ext uri="{BB962C8B-B14F-4D97-AF65-F5344CB8AC3E}">
        <p14:creationId xmlns:p14="http://schemas.microsoft.com/office/powerpoint/2010/main" val="3451331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7B23C3-2F98-4465-21EA-A49296DA1F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149840"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4370832" cy="3776472"/>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6099048" y="2112264"/>
            <a:ext cx="4370832"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06378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7C8AFE-E640-9C6A-F20C-CDE1D4EF5745}"/>
              </a:ext>
              <a:ext uri="{C183D7F6-B498-43B3-948B-1728B52AA6E4}">
                <adec:decorative xmlns:adec="http://schemas.microsoft.com/office/drawing/2017/decorative" val="1"/>
              </a:ext>
            </a:extLst>
          </p:cNvPr>
          <p:cNvSpPr/>
          <p:nvPr userDrawn="1"/>
        </p:nvSpPr>
        <p:spPr>
          <a:xfrm>
            <a:off x="9627476"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31CF2607-B5C7-9992-C51D-DD5E7FC5FB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79827" y="3157140"/>
            <a:ext cx="2438400" cy="2070100"/>
          </a:xfrm>
          <a:prstGeom prst="rect">
            <a:avLst/>
          </a:prstGeom>
        </p:spPr>
      </p:pic>
      <p:pic>
        <p:nvPicPr>
          <p:cNvPr id="4" name="Graphic 3">
            <a:extLst>
              <a:ext uri="{FF2B5EF4-FFF2-40B4-BE49-F238E27FC236}">
                <a16:creationId xmlns:a16="http://schemas.microsoft.com/office/drawing/2014/main" id="{6D2F83CD-8345-462A-4412-5A54CB1FDDE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8916"/>
          <a:stretch/>
        </p:blipFill>
        <p:spPr>
          <a:xfrm>
            <a:off x="0" y="3950466"/>
            <a:ext cx="3005804" cy="2224362"/>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85800"/>
            <a:ext cx="5486400" cy="3383280"/>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343400"/>
            <a:ext cx="5486400" cy="1005840"/>
          </a:xfrm>
          <a:prstGeom prst="rect">
            <a:avLst/>
          </a:prstGeom>
          <a:solidFill>
            <a:schemeClr val="tx1">
              <a:alpha val="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684264" y="576072"/>
            <a:ext cx="4023360" cy="5495544"/>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1306737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3419856" cy="3776472"/>
          </a:xfrm>
          <a:solidFill>
            <a:schemeClr val="tx1">
              <a:alpha val="5000"/>
            </a:schemeClr>
          </a:solidFill>
        </p:spPr>
        <p:txBody>
          <a:bodyPr rIns="45720" anchor="t" anchorCtr="0">
            <a:normAutofit/>
          </a:bodyPr>
          <a:lstStyle>
            <a:lvl1pPr>
              <a:spcAft>
                <a:spcPts val="1800"/>
              </a:spcAft>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4864608" y="2093976"/>
            <a:ext cx="6382512" cy="3749040"/>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10" name="Graphic 9">
            <a:extLst>
              <a:ext uri="{FF2B5EF4-FFF2-40B4-BE49-F238E27FC236}">
                <a16:creationId xmlns:a16="http://schemas.microsoft.com/office/drawing/2014/main" id="{CB897DD0-4462-B31B-50A9-D399FD0F589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3529"/>
          <a:stretch/>
        </p:blipFill>
        <p:spPr>
          <a:xfrm>
            <a:off x="3815" y="4389845"/>
            <a:ext cx="5024198" cy="2463772"/>
          </a:xfrm>
          <a:prstGeom prst="rect">
            <a:avLst/>
          </a:prstGeom>
        </p:spPr>
      </p:pic>
    </p:spTree>
    <p:extLst>
      <p:ext uri="{BB962C8B-B14F-4D97-AF65-F5344CB8AC3E}">
        <p14:creationId xmlns:p14="http://schemas.microsoft.com/office/powerpoint/2010/main" val="364542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5EA319-BD06-493B-D1CD-EC2AF739443B}"/>
              </a:ext>
              <a:ext uri="{C183D7F6-B498-43B3-948B-1728B52AA6E4}">
                <adec:decorative xmlns:adec="http://schemas.microsoft.com/office/drawing/2017/decorative" val="1"/>
              </a:ext>
            </a:extLst>
          </p:cNvPr>
          <p:cNvSpPr/>
          <p:nvPr userDrawn="1"/>
        </p:nvSpPr>
        <p:spPr>
          <a:xfrm>
            <a:off x="7547991" y="0"/>
            <a:ext cx="1703832"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8560446E-E817-5E2A-D76A-43A4168EF1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246669" y="4842646"/>
            <a:ext cx="1611949" cy="1853259"/>
          </a:xfrm>
          <a:prstGeom prst="rect">
            <a:avLst/>
          </a:prstGeom>
        </p:spPr>
      </p:pic>
      <p:sp>
        <p:nvSpPr>
          <p:cNvPr id="10" name="Title 1">
            <a:extLst>
              <a:ext uri="{FF2B5EF4-FFF2-40B4-BE49-F238E27FC236}">
                <a16:creationId xmlns:a16="http://schemas.microsoft.com/office/drawing/2014/main" id="{17DC846D-C40C-085A-6A57-EBD733E9C244}"/>
              </a:ext>
            </a:extLst>
          </p:cNvPr>
          <p:cNvSpPr>
            <a:spLocks noGrp="1"/>
          </p:cNvSpPr>
          <p:nvPr>
            <p:ph type="title"/>
          </p:nvPr>
        </p:nvSpPr>
        <p:spPr>
          <a:xfrm>
            <a:off x="777240" y="365760"/>
            <a:ext cx="6291072" cy="2670048"/>
          </a:xfrm>
          <a:solidFill>
            <a:schemeClr val="bg1">
              <a:lumMod val="95000"/>
            </a:schemeClr>
          </a:solidFill>
        </p:spPr>
        <p:txBody>
          <a:bodyPr/>
          <a:lstStyle>
            <a:lvl1pPr>
              <a:defRPr baseline="0"/>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F5F674E-A7FF-FC97-AC6B-9E98247F633F}"/>
              </a:ext>
            </a:extLst>
          </p:cNvPr>
          <p:cNvSpPr>
            <a:spLocks noGrp="1"/>
          </p:cNvSpPr>
          <p:nvPr>
            <p:ph idx="1"/>
          </p:nvPr>
        </p:nvSpPr>
        <p:spPr>
          <a:xfrm>
            <a:off x="777240" y="3346704"/>
            <a:ext cx="6016752" cy="2670048"/>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10">
            <a:extLst>
              <a:ext uri="{FF2B5EF4-FFF2-40B4-BE49-F238E27FC236}">
                <a16:creationId xmlns:a16="http://schemas.microsoft.com/office/drawing/2014/main" id="{F3752326-0FB4-41C5-2D91-5CBFDC2DAD85}"/>
              </a:ext>
            </a:extLst>
          </p:cNvPr>
          <p:cNvSpPr>
            <a:spLocks noGrp="1"/>
          </p:cNvSpPr>
          <p:nvPr>
            <p:ph type="pic" sz="quarter" idx="13" hasCustomPrompt="1"/>
          </p:nvPr>
        </p:nvSpPr>
        <p:spPr>
          <a:xfrm>
            <a:off x="7818120" y="950976"/>
            <a:ext cx="4050792" cy="4965192"/>
          </a:xfrm>
          <a:prstGeom prst="rect">
            <a:avLst/>
          </a:prstGeom>
        </p:spPr>
        <p:txBody>
          <a:bodyPr/>
          <a:lstStyle>
            <a:lvl1pPr marL="0" indent="0" algn="ctr">
              <a:buNone/>
              <a:defRPr spc="400" baseline="0"/>
            </a:lvl1pPr>
          </a:lstStyle>
          <a:p>
            <a:r>
              <a:rPr lang="en-US" dirty="0"/>
              <a:t>Click to add photo</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27159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4BC85D4-4139-2AAA-166E-6FBA095A8B1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455" t="5126"/>
          <a:stretch/>
        </p:blipFill>
        <p:spPr>
          <a:xfrm>
            <a:off x="0" y="1729776"/>
            <a:ext cx="5423337" cy="5356522"/>
          </a:xfrm>
          <a:prstGeom prst="rect">
            <a:avLst/>
          </a:prstGeom>
        </p:spPr>
      </p:pic>
      <p:sp>
        <p:nvSpPr>
          <p:cNvPr id="13" name="Rectangle 12">
            <a:extLst>
              <a:ext uri="{FF2B5EF4-FFF2-40B4-BE49-F238E27FC236}">
                <a16:creationId xmlns:a16="http://schemas.microsoft.com/office/drawing/2014/main" id="{A931BC73-A262-809F-6027-25B33F16B5F3}"/>
              </a:ext>
              <a:ext uri="{C183D7F6-B498-43B3-948B-1728B52AA6E4}">
                <adec:decorative xmlns:adec="http://schemas.microsoft.com/office/drawing/2017/decorative" val="1"/>
              </a:ext>
            </a:extLst>
          </p:cNvPr>
          <p:cNvSpPr/>
          <p:nvPr userDrawn="1"/>
        </p:nvSpPr>
        <p:spPr>
          <a:xfrm>
            <a:off x="10941270" y="0"/>
            <a:ext cx="1250729"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EA2C9-0142-1847-0FE5-307C101C610D}"/>
              </a:ext>
              <a:ext uri="{C183D7F6-B498-43B3-948B-1728B52AA6E4}">
                <adec:decorative xmlns:adec="http://schemas.microsoft.com/office/drawing/2017/decorative" val="1"/>
              </a:ext>
            </a:extLst>
          </p:cNvPr>
          <p:cNvSpPr/>
          <p:nvPr userDrawn="1"/>
        </p:nvSpPr>
        <p:spPr>
          <a:xfrm flipH="1">
            <a:off x="10683241"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007DF4F-A4F8-98C7-5975-55CBED0DB375}"/>
              </a:ext>
            </a:extLst>
          </p:cNvPr>
          <p:cNvSpPr>
            <a:spLocks noGrp="1"/>
          </p:cNvSpPr>
          <p:nvPr>
            <p:ph type="title"/>
          </p:nvPr>
        </p:nvSpPr>
        <p:spPr>
          <a:xfrm>
            <a:off x="777240" y="667512"/>
            <a:ext cx="3621024" cy="5513832"/>
          </a:xfrm>
          <a:solidFill>
            <a:schemeClr val="bg1">
              <a:lumMod val="95000"/>
            </a:schemeClr>
          </a:solidFill>
        </p:spPr>
        <p:txBody>
          <a:bodyPr/>
          <a:lstStyle/>
          <a:p>
            <a:r>
              <a:rPr lang="en-US"/>
              <a:t>Click to edit Master title style</a:t>
            </a:r>
          </a:p>
        </p:txBody>
      </p:sp>
      <p:sp>
        <p:nvSpPr>
          <p:cNvPr id="16" name="Content Placeholder 2">
            <a:extLst>
              <a:ext uri="{FF2B5EF4-FFF2-40B4-BE49-F238E27FC236}">
                <a16:creationId xmlns:a16="http://schemas.microsoft.com/office/drawing/2014/main" id="{659D4968-2C08-763C-19C6-59134968556A}"/>
              </a:ext>
            </a:extLst>
          </p:cNvPr>
          <p:cNvSpPr>
            <a:spLocks noGrp="1"/>
          </p:cNvSpPr>
          <p:nvPr>
            <p:ph idx="1"/>
          </p:nvPr>
        </p:nvSpPr>
        <p:spPr>
          <a:xfrm>
            <a:off x="4846320" y="1161288"/>
            <a:ext cx="5276088" cy="4535424"/>
          </a:xfrm>
          <a:solidFill>
            <a:schemeClr val="bg1">
              <a:lumMod val="95000"/>
            </a:schemeClr>
          </a:solidFill>
        </p:spPr>
        <p:txBody>
          <a:bodyPr anchor="t" anchorCtr="0">
            <a:normAutofit/>
          </a:bodyPr>
          <a:lstStyle>
            <a:lvl1pPr marL="457200" indent="-457200">
              <a:lnSpc>
                <a:spcPct val="80000"/>
              </a:lnSpc>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714500" indent="-342900">
              <a:buFont typeface="+mj-lt"/>
              <a:buAutoNum type="alphaLcParenR"/>
              <a:defRPr sz="1400"/>
            </a:lvl4pPr>
            <a:lvl5pPr marL="2228850" indent="-40005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41534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F0B854-EF27-FB51-FED5-D9C462D789D0}"/>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7AAF96D3-D3E2-FEAC-EE69-279502A579CE}"/>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FFA9ADD0-45A7-DB71-D010-70B5B174CC7B}"/>
              </a:ext>
            </a:extLst>
          </p:cNvPr>
          <p:cNvSpPr>
            <a:spLocks noGrp="1"/>
          </p:cNvSpPr>
          <p:nvPr>
            <p:ph idx="1"/>
          </p:nvPr>
        </p:nvSpPr>
        <p:spPr>
          <a:xfrm>
            <a:off x="777240" y="2093976"/>
            <a:ext cx="2880360" cy="3776472"/>
          </a:xfrm>
          <a:solidFill>
            <a:schemeClr val="tx1">
              <a:alpha val="5000"/>
            </a:schemeClr>
          </a:solidFill>
        </p:spPr>
        <p:txBody>
          <a:bodyPr rIns="45720" anchor="t" anchorCtr="0">
            <a:normAutofit/>
          </a:bodyPr>
          <a:lstStyle>
            <a:lvl1pPr>
              <a:spcAft>
                <a:spcPts val="1800"/>
              </a:spcAft>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D4ECD368-DD7D-CC8B-3678-D0BFE829181C}"/>
              </a:ext>
            </a:extLst>
          </p:cNvPr>
          <p:cNvSpPr>
            <a:spLocks noGrp="1"/>
          </p:cNvSpPr>
          <p:nvPr>
            <p:ph idx="13"/>
          </p:nvPr>
        </p:nvSpPr>
        <p:spPr>
          <a:xfrm>
            <a:off x="4261104" y="2093976"/>
            <a:ext cx="6967728"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35964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accent4">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accent4">
                    <a:lumMod val="75000"/>
                  </a:schemeClr>
                </a:solidFill>
              </a:defRPr>
            </a:lvl1pPr>
          </a:lstStyle>
          <a:p>
            <a:endParaRPr lang="en-US" dirty="0"/>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accent4">
                    <a:lumMod val="75000"/>
                  </a:schemeClr>
                </a:solidFill>
              </a:defRPr>
            </a:lvl1pPr>
          </a:lstStyle>
          <a:p>
            <a:fld id="{F91729D4-A164-47A3-830D-E792BCE699E4}" type="slidenum">
              <a:rPr lang="en-US" smtClean="0"/>
              <a:pPr/>
              <a:t>‹#›</a:t>
            </a:fld>
            <a:endParaRPr lang="en-US" dirty="0"/>
          </a:p>
        </p:txBody>
      </p:sp>
      <p:sp>
        <p:nvSpPr>
          <p:cNvPr id="2" name="Title Placeholder 1">
            <a:extLst>
              <a:ext uri="{FF2B5EF4-FFF2-40B4-BE49-F238E27FC236}">
                <a16:creationId xmlns:a16="http://schemas.microsoft.com/office/drawing/2014/main" id="{7575F976-A881-DB46-9D98-9D55727C19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9C7589-D4CD-50AB-9AA4-198FD4932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3" r:id="rId5"/>
    <p:sldLayoutId id="2147483684" r:id="rId6"/>
    <p:sldLayoutId id="2147483677" r:id="rId7"/>
    <p:sldLayoutId id="2147483678" r:id="rId8"/>
    <p:sldLayoutId id="2147483679" r:id="rId9"/>
    <p:sldLayoutId id="2147483680" r:id="rId10"/>
    <p:sldLayoutId id="2147483681" r:id="rId11"/>
    <p:sldLayoutId id="2147483682"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9680-7C22-BFF1-165D-52AB411C0F66}"/>
              </a:ext>
            </a:extLst>
          </p:cNvPr>
          <p:cNvSpPr>
            <a:spLocks noGrp="1"/>
          </p:cNvSpPr>
          <p:nvPr>
            <p:ph type="title"/>
          </p:nvPr>
        </p:nvSpPr>
        <p:spPr>
          <a:xfrm>
            <a:off x="794886" y="1164818"/>
            <a:ext cx="5916168" cy="1081077"/>
          </a:xfrm>
        </p:spPr>
        <p:txBody>
          <a:bodyPr/>
          <a:lstStyle/>
          <a:p>
            <a:pPr algn="ctr"/>
            <a:r>
              <a:rPr lang="en-US" b="1" dirty="0">
                <a:solidFill>
                  <a:schemeClr val="tx1"/>
                </a:solidFill>
                <a:latin typeface="Elephant" panose="02020904090505020303" pitchFamily="18" charset="0"/>
              </a:rPr>
              <a:t>SAFARNAMA</a:t>
            </a:r>
          </a:p>
        </p:txBody>
      </p:sp>
      <p:sp>
        <p:nvSpPr>
          <p:cNvPr id="3" name="Text Placeholder 2">
            <a:extLst>
              <a:ext uri="{FF2B5EF4-FFF2-40B4-BE49-F238E27FC236}">
                <a16:creationId xmlns:a16="http://schemas.microsoft.com/office/drawing/2014/main" id="{302F459B-002E-E89C-3A0E-589730DD7197}"/>
              </a:ext>
            </a:extLst>
          </p:cNvPr>
          <p:cNvSpPr>
            <a:spLocks noGrp="1"/>
          </p:cNvSpPr>
          <p:nvPr>
            <p:ph type="body" sz="quarter" idx="10"/>
          </p:nvPr>
        </p:nvSpPr>
        <p:spPr>
          <a:xfrm>
            <a:off x="133090" y="5319723"/>
            <a:ext cx="5289141" cy="1443789"/>
          </a:xfrm>
        </p:spPr>
        <p:txBody>
          <a:bodyPr>
            <a:normAutofit/>
          </a:bodyPr>
          <a:lstStyle/>
          <a:p>
            <a:pPr algn="just"/>
            <a:r>
              <a:rPr lang="en-US" dirty="0">
                <a:solidFill>
                  <a:schemeClr val="accent2"/>
                </a:solidFill>
              </a:rPr>
              <a:t>- Raj Roy (DC2022BCA0029)</a:t>
            </a:r>
          </a:p>
          <a:p>
            <a:pPr algn="just"/>
            <a:r>
              <a:rPr lang="en-US" dirty="0">
                <a:solidFill>
                  <a:schemeClr val="accent2"/>
                </a:solidFill>
              </a:rPr>
              <a:t>- Aman Sah (DC2022BCA0025)</a:t>
            </a:r>
          </a:p>
          <a:p>
            <a:pPr algn="just"/>
            <a:r>
              <a:rPr lang="en-US" dirty="0">
                <a:solidFill>
                  <a:schemeClr val="accent2"/>
                </a:solidFill>
              </a:rPr>
              <a:t>- Bisant Chowdhury (DC2022BCA0035)</a:t>
            </a:r>
            <a:endParaRPr lang="en-IN" dirty="0">
              <a:solidFill>
                <a:schemeClr val="accent2"/>
              </a:solidFill>
            </a:endParaRPr>
          </a:p>
          <a:p>
            <a:endParaRPr lang="en-US" dirty="0"/>
          </a:p>
        </p:txBody>
      </p:sp>
      <p:pic>
        <p:nvPicPr>
          <p:cNvPr id="5" name="Picture Placeholder 4" descr="People at the beach">
            <a:extLst>
              <a:ext uri="{FF2B5EF4-FFF2-40B4-BE49-F238E27FC236}">
                <a16:creationId xmlns:a16="http://schemas.microsoft.com/office/drawing/2014/main" id="{0672830B-5F52-9AD6-1CF1-D12BDF673ACE}"/>
              </a:ext>
            </a:extLst>
          </p:cNvPr>
          <p:cNvPicPr>
            <a:picLocks noGrp="1" noChangeAspect="1"/>
          </p:cNvPicPr>
          <p:nvPr>
            <p:ph type="pic" sz="quarter" idx="11"/>
          </p:nvPr>
        </p:nvPicPr>
        <p:blipFill>
          <a:blip r:embed="rId2"/>
          <a:srcRect t="62" b="62"/>
          <a:stretch/>
        </p:blipFill>
        <p:spPr>
          <a:xfrm>
            <a:off x="7754112" y="947737"/>
            <a:ext cx="4048124" cy="4962525"/>
          </a:xfrm>
        </p:spPr>
      </p:pic>
      <p:sp>
        <p:nvSpPr>
          <p:cNvPr id="6" name="TextBox 5">
            <a:extLst>
              <a:ext uri="{FF2B5EF4-FFF2-40B4-BE49-F238E27FC236}">
                <a16:creationId xmlns:a16="http://schemas.microsoft.com/office/drawing/2014/main" id="{06B3E8DD-FEEA-AA2B-7B66-4414A272E129}"/>
              </a:ext>
            </a:extLst>
          </p:cNvPr>
          <p:cNvSpPr txBox="1"/>
          <p:nvPr/>
        </p:nvSpPr>
        <p:spPr>
          <a:xfrm>
            <a:off x="1277595" y="2911457"/>
            <a:ext cx="6096000" cy="461665"/>
          </a:xfrm>
          <a:prstGeom prst="rect">
            <a:avLst/>
          </a:prstGeom>
          <a:noFill/>
        </p:spPr>
        <p:txBody>
          <a:bodyPr wrap="square">
            <a:spAutoFit/>
          </a:bodyPr>
          <a:lstStyle/>
          <a:p>
            <a:r>
              <a:rPr lang="en-US" sz="2400" dirty="0"/>
              <a:t>- “Har Kadam Par Prakriti Ka Saath”</a:t>
            </a:r>
          </a:p>
        </p:txBody>
      </p:sp>
    </p:spTree>
    <p:extLst>
      <p:ext uri="{BB962C8B-B14F-4D97-AF65-F5344CB8AC3E}">
        <p14:creationId xmlns:p14="http://schemas.microsoft.com/office/powerpoint/2010/main" val="326276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9B05-C604-092A-7393-1520DFBF0872}"/>
              </a:ext>
            </a:extLst>
          </p:cNvPr>
          <p:cNvSpPr>
            <a:spLocks noGrp="1"/>
          </p:cNvSpPr>
          <p:nvPr>
            <p:ph type="title"/>
          </p:nvPr>
        </p:nvSpPr>
        <p:spPr>
          <a:xfrm>
            <a:off x="777240" y="365760"/>
            <a:ext cx="10149840" cy="1142198"/>
          </a:xfrm>
        </p:spPr>
        <p:txBody>
          <a:bodyPr/>
          <a:lstStyle/>
          <a:p>
            <a:pPr algn="ctr"/>
            <a:r>
              <a:rPr kumimoji="0" lang="en-US" sz="4800" b="1" i="0" u="none" strike="noStrike" kern="1200" cap="none" spc="0" normalizeH="0" baseline="0" noProof="0" dirty="0">
                <a:ln>
                  <a:noFill/>
                </a:ln>
                <a:solidFill>
                  <a:srgbClr val="191B0E"/>
                </a:solidFill>
                <a:effectLst/>
                <a:uLnTx/>
                <a:uFillTx/>
                <a:latin typeface="Franklin Gothic Book" panose="020B0503020102020204"/>
                <a:ea typeface="+mj-ea"/>
                <a:cs typeface="+mj-cs"/>
              </a:rPr>
              <a:t>FEASIBILITY STUDY</a:t>
            </a:r>
            <a:endParaRPr lang="en-US" dirty="0"/>
          </a:p>
        </p:txBody>
      </p:sp>
      <p:sp>
        <p:nvSpPr>
          <p:cNvPr id="3" name="Content Placeholder 2">
            <a:extLst>
              <a:ext uri="{FF2B5EF4-FFF2-40B4-BE49-F238E27FC236}">
                <a16:creationId xmlns:a16="http://schemas.microsoft.com/office/drawing/2014/main" id="{20229CA5-F65D-C44D-D811-E9647AD65584}"/>
              </a:ext>
            </a:extLst>
          </p:cNvPr>
          <p:cNvSpPr>
            <a:spLocks noGrp="1"/>
          </p:cNvSpPr>
          <p:nvPr>
            <p:ph idx="1"/>
          </p:nvPr>
        </p:nvSpPr>
        <p:spPr>
          <a:xfrm>
            <a:off x="757989" y="1922161"/>
            <a:ext cx="5094171" cy="4627499"/>
          </a:xfrm>
        </p:spPr>
        <p:txBody>
          <a:bodyPr>
            <a:normAutofit fontScale="92500" lnSpcReduction="10000"/>
          </a:bodyPr>
          <a:lstStyle/>
          <a:p>
            <a:pPr marL="457200" marR="0" lvl="0" indent="-457200" algn="l" defTabSz="914400" rtl="0" eaLnBrk="1" fontAlgn="auto" latinLnBrk="0" hangingPunct="1">
              <a:lnSpc>
                <a:spcPct val="113000"/>
              </a:lnSpc>
              <a:spcBef>
                <a:spcPts val="0"/>
              </a:spcBef>
              <a:spcAft>
                <a:spcPts val="1500"/>
              </a:spcAft>
              <a:buClrTx/>
              <a:buSzTx/>
              <a:buFont typeface="Franklin Gothic Book" panose="020B0503020102020204" pitchFamily="34" charset="0"/>
              <a:buAutoNum type="arabicPeriod"/>
              <a:tabLst/>
              <a:defRPr/>
            </a:pPr>
            <a:r>
              <a:rPr kumimoji="0" lang="en-US" sz="2400" b="0" i="0" u="sng" strike="noStrike" kern="1200" cap="none" spc="0" normalizeH="0" baseline="0" noProof="0" dirty="0">
                <a:ln>
                  <a:noFill/>
                </a:ln>
                <a:solidFill>
                  <a:srgbClr val="191B0E"/>
                </a:solidFill>
                <a:effectLst/>
                <a:uLnTx/>
                <a:uFillTx/>
                <a:latin typeface="Franklin Gothic Book" panose="020B0503020102020204"/>
                <a:ea typeface="+mn-ea"/>
                <a:cs typeface="+mn-cs"/>
              </a:rPr>
              <a:t>Technical Feasibility :</a:t>
            </a:r>
          </a:p>
          <a:p>
            <a:pPr marL="342900" marR="0" lvl="0" indent="-342900" algn="l" defTabSz="914400" rtl="0" eaLnBrk="1" fontAlgn="auto" latinLnBrk="0" hangingPunct="1">
              <a:lnSpc>
                <a:spcPct val="113000"/>
              </a:lnSpc>
              <a:spcBef>
                <a:spcPts val="0"/>
              </a:spcBef>
              <a:spcAft>
                <a:spcPts val="15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Hardware Requirements: Development machines </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(i5,8GB RAM, 256GB SSD, 10 MBPS Speed), </a:t>
            </a: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User Machines </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(i3, 4GB RAM, 50GB SSD, 2MBPS Speed), </a:t>
            </a: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servers </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(Quad-core 2.5GHz, 8GB RAM, 500GB </a:t>
            </a:r>
            <a:r>
              <a:rPr kumimoji="0" lang="en-US" sz="1800" b="0" i="0" u="none" strike="noStrike" kern="1200" cap="none" spc="0" normalizeH="0" baseline="0" noProof="0" dirty="0" err="1">
                <a:ln>
                  <a:noFill/>
                </a:ln>
                <a:solidFill>
                  <a:srgbClr val="191B0E"/>
                </a:solidFill>
                <a:effectLst/>
                <a:uLnTx/>
                <a:uFillTx/>
                <a:latin typeface="Franklin Gothic Book" panose="020B0503020102020204"/>
                <a:ea typeface="+mn-ea"/>
                <a:cs typeface="+mn-cs"/>
              </a:rPr>
              <a:t>SSD,high</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 bandwidth)</a:t>
            </a: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 backup storage </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(Hard drives/Cloud Storage 1TB)</a:t>
            </a: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 Networking </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(Routers, Switches, Firewalls).</a:t>
            </a:r>
          </a:p>
          <a:p>
            <a:pPr marL="342900" marR="0" lvl="0" indent="-342900" algn="l" defTabSz="914400" rtl="0" eaLnBrk="1" fontAlgn="auto" latinLnBrk="0" hangingPunct="1">
              <a:lnSpc>
                <a:spcPct val="113000"/>
              </a:lnSpc>
              <a:spcBef>
                <a:spcPts val="0"/>
              </a:spcBef>
              <a:spcAft>
                <a:spcPts val="15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Software Requirements: Operating systems </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(Windows, Mac OS, Ubuntu), </a:t>
            </a: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Development tools </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(VS, </a:t>
            </a:r>
            <a:r>
              <a:rPr kumimoji="0" lang="en-US" sz="1800" b="0" i="0" u="none" strike="noStrike" kern="1200" cap="none" spc="0" normalizeH="0" baseline="0" noProof="0" dirty="0" err="1">
                <a:ln>
                  <a:noFill/>
                </a:ln>
                <a:solidFill>
                  <a:srgbClr val="191B0E"/>
                </a:solidFill>
                <a:effectLst/>
                <a:uLnTx/>
                <a:uFillTx/>
                <a:latin typeface="Franklin Gothic Book" panose="020B0503020102020204"/>
                <a:ea typeface="+mn-ea"/>
                <a:cs typeface="+mn-cs"/>
              </a:rPr>
              <a:t>Node.js,Thunder</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 Client)</a:t>
            </a: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 Web Frameworks </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(React.js, Express.js)</a:t>
            </a: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 Design </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(Figma )</a:t>
            </a: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,Database </a:t>
            </a:r>
            <a:r>
              <a:rPr kumimoji="0" lang="en-US" sz="1800" b="0" i="0" u="none" strike="noStrike" kern="1200" cap="none" spc="0" normalizeH="0" baseline="0" noProof="0" dirty="0">
                <a:ln>
                  <a:noFill/>
                </a:ln>
                <a:solidFill>
                  <a:srgbClr val="191B0E"/>
                </a:solidFill>
                <a:effectLst/>
                <a:uLnTx/>
                <a:uFillTx/>
                <a:latin typeface="Franklin Gothic Book" panose="020B0503020102020204"/>
                <a:ea typeface="+mn-ea"/>
                <a:cs typeface="+mn-cs"/>
              </a:rPr>
              <a:t>(Mongo DB)</a:t>
            </a: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a:t>
            </a:r>
            <a:endParaRPr kumimoji="0" lang="en-IN" sz="20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a:p>
            <a:endParaRPr lang="en-US" dirty="0"/>
          </a:p>
        </p:txBody>
      </p:sp>
      <p:sp>
        <p:nvSpPr>
          <p:cNvPr id="5" name="Slide Number Placeholder 4">
            <a:extLst>
              <a:ext uri="{FF2B5EF4-FFF2-40B4-BE49-F238E27FC236}">
                <a16:creationId xmlns:a16="http://schemas.microsoft.com/office/drawing/2014/main" id="{8CBF3930-7226-63E0-7754-B4FBBDA56AE5}"/>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10</a:t>
            </a:fld>
            <a:endParaRPr lang="en-US" dirty="0"/>
          </a:p>
        </p:txBody>
      </p:sp>
      <p:pic>
        <p:nvPicPr>
          <p:cNvPr id="7" name="Content Placeholder 7">
            <a:extLst>
              <a:ext uri="{FF2B5EF4-FFF2-40B4-BE49-F238E27FC236}">
                <a16:creationId xmlns:a16="http://schemas.microsoft.com/office/drawing/2014/main" id="{538066FE-224F-8FC1-FF22-AC63DF7A002F}"/>
              </a:ext>
            </a:extLst>
          </p:cNvPr>
          <p:cNvPicPr>
            <a:picLocks noChangeAspect="1"/>
          </p:cNvPicPr>
          <p:nvPr/>
        </p:nvPicPr>
        <p:blipFill>
          <a:blip r:embed="rId2"/>
          <a:stretch>
            <a:fillRect/>
          </a:stretch>
        </p:blipFill>
        <p:spPr>
          <a:xfrm>
            <a:off x="6504111" y="2079348"/>
            <a:ext cx="4370832" cy="42547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5724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FC0B0-8375-0EFB-5560-78FD88F24B62}"/>
              </a:ext>
            </a:extLst>
          </p:cNvPr>
          <p:cNvSpPr>
            <a:spLocks noGrp="1"/>
          </p:cNvSpPr>
          <p:nvPr>
            <p:ph type="title"/>
          </p:nvPr>
        </p:nvSpPr>
        <p:spPr>
          <a:xfrm>
            <a:off x="593557" y="968782"/>
            <a:ext cx="4028173" cy="5047007"/>
          </a:xfrm>
        </p:spPr>
        <p:txBody>
          <a:bodyPr/>
          <a:lstStyle/>
          <a:p>
            <a:pPr marL="0" marR="0" lvl="0" indent="0" algn="l" defTabSz="914400" rtl="0" eaLnBrk="1" fontAlgn="auto" latinLnBrk="0" hangingPunct="1">
              <a:lnSpc>
                <a:spcPct val="113000"/>
              </a:lnSpc>
              <a:spcBef>
                <a:spcPts val="0"/>
              </a:spcBef>
              <a:spcAft>
                <a:spcPts val="1500"/>
              </a:spcAft>
              <a:buClrTx/>
              <a:buSzTx/>
              <a:buFont typeface="Franklin Gothic Book" panose="020B0503020102020204" pitchFamily="34" charset="0"/>
              <a:buNone/>
              <a:tabLst/>
              <a:defRPr/>
            </a:pPr>
            <a:r>
              <a:rPr kumimoji="0" lang="en-US" sz="2400" b="0" i="0" u="none" strike="noStrike" kern="1200" cap="none" spc="0" normalizeH="0" baseline="0" noProof="0" dirty="0">
                <a:ln>
                  <a:noFill/>
                </a:ln>
                <a:solidFill>
                  <a:srgbClr val="191B0E"/>
                </a:solidFill>
                <a:effectLst/>
                <a:uLnTx/>
                <a:uFillTx/>
                <a:latin typeface="Franklin Gothic Book" panose="020B0503020102020204"/>
                <a:ea typeface="+mn-ea"/>
                <a:cs typeface="+mn-cs"/>
              </a:rPr>
              <a:t>2.  </a:t>
            </a:r>
            <a:r>
              <a:rPr kumimoji="0" lang="en-US" sz="2400" b="0" i="0" u="sng" strike="noStrike" kern="1200" cap="none" spc="0" normalizeH="0" baseline="0" noProof="0" dirty="0">
                <a:ln>
                  <a:noFill/>
                </a:ln>
                <a:solidFill>
                  <a:srgbClr val="191B0E"/>
                </a:solidFill>
                <a:effectLst/>
                <a:uLnTx/>
                <a:uFillTx/>
                <a:latin typeface="Franklin Gothic Book" panose="020B0503020102020204"/>
                <a:ea typeface="+mn-ea"/>
                <a:cs typeface="+mn-cs"/>
              </a:rPr>
              <a:t>Operational Feasibility :</a:t>
            </a:r>
            <a:br>
              <a:rPr kumimoji="0" lang="en-US" sz="2400" b="0" i="0" u="sng" strike="noStrike" kern="1200" cap="none" spc="0" normalizeH="0" baseline="0" noProof="0" dirty="0">
                <a:ln>
                  <a:noFill/>
                </a:ln>
                <a:solidFill>
                  <a:srgbClr val="191B0E"/>
                </a:solidFill>
                <a:effectLst/>
                <a:uLnTx/>
                <a:uFillTx/>
                <a:latin typeface="Franklin Gothic Book" panose="020B0503020102020204"/>
                <a:ea typeface="+mn-ea"/>
                <a:cs typeface="+mn-cs"/>
              </a:rPr>
            </a:b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Skills required: React.js, Node.js, Mongo DB .</a:t>
            </a:r>
            <a:b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b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Support: Continuous support and maintenance for a functional, secure and updated platform. </a:t>
            </a:r>
            <a:b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b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User Acceptance: Focus on user-friendly navigation and regular user testing.</a:t>
            </a:r>
            <a:endParaRPr kumimoji="0" lang="en-IN" sz="20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3" name="Slide Number Placeholder 2">
            <a:extLst>
              <a:ext uri="{FF2B5EF4-FFF2-40B4-BE49-F238E27FC236}">
                <a16:creationId xmlns:a16="http://schemas.microsoft.com/office/drawing/2014/main" id="{B24C7587-DB63-4AB0-CEFD-FA701A9E8F26}"/>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11</a:t>
            </a:fld>
            <a:endParaRPr lang="en-US" dirty="0"/>
          </a:p>
        </p:txBody>
      </p:sp>
      <p:pic>
        <p:nvPicPr>
          <p:cNvPr id="2" name="Content Placeholder 7">
            <a:extLst>
              <a:ext uri="{FF2B5EF4-FFF2-40B4-BE49-F238E27FC236}">
                <a16:creationId xmlns:a16="http://schemas.microsoft.com/office/drawing/2014/main" id="{160F6186-3D54-CD89-DBFE-6D38CF9BA7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4316" y="1162050"/>
            <a:ext cx="4844716" cy="4533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5328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4B2A761-53FB-6C7B-DA9E-26D46207B5BE}"/>
              </a:ext>
            </a:extLst>
          </p:cNvPr>
          <p:cNvSpPr>
            <a:spLocks noGrp="1"/>
          </p:cNvSpPr>
          <p:nvPr>
            <p:ph idx="1"/>
          </p:nvPr>
        </p:nvSpPr>
        <p:spPr>
          <a:xfrm>
            <a:off x="456397" y="1215670"/>
            <a:ext cx="3923097" cy="4463235"/>
          </a:xfrm>
        </p:spPr>
        <p:txBody>
          <a:bodyPr>
            <a:normAutofit/>
          </a:bodyPr>
          <a:lstStyle/>
          <a:p>
            <a:pPr marL="0" marR="0" lvl="0" indent="0" algn="l" defTabSz="914400" rtl="0" eaLnBrk="1" fontAlgn="auto" latinLnBrk="0" hangingPunct="1">
              <a:lnSpc>
                <a:spcPct val="113000"/>
              </a:lnSpc>
              <a:spcBef>
                <a:spcPts val="0"/>
              </a:spcBef>
              <a:spcAft>
                <a:spcPts val="1500"/>
              </a:spcAft>
              <a:buClrTx/>
              <a:buSzTx/>
              <a:buFont typeface="Franklin Gothic Book" panose="020B0503020102020204" pitchFamily="34" charset="0"/>
              <a:buNone/>
              <a:tabLst/>
              <a:defRPr/>
            </a:pPr>
            <a:r>
              <a:rPr kumimoji="0" lang="en-US" sz="2400" b="0" i="0" u="none" strike="noStrike" kern="1200" cap="none" spc="0" normalizeH="0" baseline="0" noProof="0" dirty="0">
                <a:ln>
                  <a:noFill/>
                </a:ln>
                <a:solidFill>
                  <a:srgbClr val="191B0E"/>
                </a:solidFill>
                <a:effectLst/>
                <a:uLnTx/>
                <a:uFillTx/>
                <a:latin typeface="Franklin Gothic Book" panose="020B0503020102020204"/>
                <a:ea typeface="+mn-ea"/>
                <a:cs typeface="+mn-cs"/>
              </a:rPr>
              <a:t>3.  </a:t>
            </a:r>
            <a:r>
              <a:rPr kumimoji="0" lang="en-US" sz="2400" b="0" i="0" u="sng" strike="noStrike" kern="1200" cap="none" spc="0" normalizeH="0" baseline="0" noProof="0" dirty="0">
                <a:ln>
                  <a:noFill/>
                </a:ln>
                <a:solidFill>
                  <a:srgbClr val="191B0E"/>
                </a:solidFill>
                <a:effectLst/>
                <a:uLnTx/>
                <a:uFillTx/>
                <a:latin typeface="Franklin Gothic Book" panose="020B0503020102020204"/>
                <a:ea typeface="+mn-ea"/>
                <a:cs typeface="+mn-cs"/>
              </a:rPr>
              <a:t>Economic Feasibility :</a:t>
            </a:r>
          </a:p>
          <a:p>
            <a:pPr marL="342900" marR="0" lvl="0" indent="-342900" algn="l" defTabSz="914400" rtl="0" eaLnBrk="1" fontAlgn="auto" latinLnBrk="0" hangingPunct="1">
              <a:lnSpc>
                <a:spcPct val="113000"/>
              </a:lnSpc>
              <a:spcBef>
                <a:spcPts val="0"/>
              </a:spcBef>
              <a:spcAft>
                <a:spcPts val="15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COCOMO Model: Estimates cost and effort for software development.</a:t>
            </a:r>
          </a:p>
          <a:p>
            <a:pPr marL="342900" marR="0" lvl="0" indent="-342900" algn="l" defTabSz="914400" rtl="0" eaLnBrk="1" fontAlgn="auto" latinLnBrk="0" hangingPunct="1">
              <a:lnSpc>
                <a:spcPct val="113000"/>
              </a:lnSpc>
              <a:spcBef>
                <a:spcPts val="0"/>
              </a:spcBef>
              <a:spcAft>
                <a:spcPts val="15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Effort: 4.2 person-months to develop.</a:t>
            </a:r>
          </a:p>
          <a:p>
            <a:pPr marL="342900" marR="0" lvl="0" indent="-342900" algn="l" defTabSz="914400" rtl="0" eaLnBrk="1" fontAlgn="auto" latinLnBrk="0" hangingPunct="1">
              <a:lnSpc>
                <a:spcPct val="113000"/>
              </a:lnSpc>
              <a:spcBef>
                <a:spcPts val="0"/>
              </a:spcBef>
              <a:spcAft>
                <a:spcPts val="15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Development Time: Approximately 4.2 months.</a:t>
            </a:r>
            <a:endParaRPr kumimoji="0" lang="en-IN" sz="20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a:p>
            <a:endParaRPr lang="en-US" dirty="0"/>
          </a:p>
        </p:txBody>
      </p:sp>
      <p:sp>
        <p:nvSpPr>
          <p:cNvPr id="3" name="Slide Number Placeholder 2">
            <a:extLst>
              <a:ext uri="{FF2B5EF4-FFF2-40B4-BE49-F238E27FC236}">
                <a16:creationId xmlns:a16="http://schemas.microsoft.com/office/drawing/2014/main" id="{F1210C35-A628-0DFD-9B82-B9D92A99CCA0}"/>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12</a:t>
            </a:fld>
            <a:endParaRPr lang="en-US" dirty="0"/>
          </a:p>
        </p:txBody>
      </p:sp>
      <p:pic>
        <p:nvPicPr>
          <p:cNvPr id="9" name="Content Placeholder 2">
            <a:extLst>
              <a:ext uri="{FF2B5EF4-FFF2-40B4-BE49-F238E27FC236}">
                <a16:creationId xmlns:a16="http://schemas.microsoft.com/office/drawing/2014/main" id="{0A028FB0-3484-63E0-F0DB-EB55B6F55DE9}"/>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4828673" y="1215670"/>
            <a:ext cx="6784725" cy="4463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37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8167B-5A2E-FCAC-1623-F839F32BD90C}"/>
              </a:ext>
            </a:extLst>
          </p:cNvPr>
          <p:cNvSpPr>
            <a:spLocks noGrp="1"/>
          </p:cNvSpPr>
          <p:nvPr>
            <p:ph type="title"/>
          </p:nvPr>
        </p:nvSpPr>
        <p:spPr>
          <a:xfrm>
            <a:off x="664946" y="1665170"/>
            <a:ext cx="5046044" cy="3243713"/>
          </a:xfrm>
        </p:spPr>
        <p:txBody>
          <a:bodyPr>
            <a:normAutofit/>
          </a:bodyPr>
          <a:lstStyle/>
          <a:p>
            <a:pPr marR="0" lvl="0" defTabSz="914400" rtl="0" eaLnBrk="1" fontAlgn="auto" latinLnBrk="0" hangingPunct="1">
              <a:lnSpc>
                <a:spcPct val="113000"/>
              </a:lnSpc>
              <a:spcBef>
                <a:spcPts val="0"/>
              </a:spcBef>
              <a:spcAft>
                <a:spcPts val="1500"/>
              </a:spcAft>
              <a:tabLst/>
              <a:defRPr/>
            </a:pPr>
            <a:r>
              <a:rPr kumimoji="0" lang="en-US" sz="2400" b="0" i="0" u="none" strike="noStrike" kern="1200" cap="none" spc="0" normalizeH="0" baseline="0" noProof="0" dirty="0">
                <a:ln>
                  <a:noFill/>
                </a:ln>
                <a:solidFill>
                  <a:srgbClr val="191B0E"/>
                </a:solidFill>
                <a:effectLst/>
                <a:uLnTx/>
                <a:uFillTx/>
                <a:latin typeface="Franklin Gothic Book" panose="020B0503020102020204"/>
                <a:ea typeface="+mn-ea"/>
                <a:cs typeface="+mn-cs"/>
              </a:rPr>
              <a:t>4.  </a:t>
            </a:r>
            <a:r>
              <a:rPr kumimoji="0" lang="en-US" sz="2400" b="0" i="0" u="sng" strike="noStrike" kern="1200" cap="none" spc="0" normalizeH="0" baseline="0" noProof="0" dirty="0">
                <a:ln>
                  <a:noFill/>
                </a:ln>
                <a:solidFill>
                  <a:srgbClr val="191B0E"/>
                </a:solidFill>
                <a:effectLst/>
                <a:uLnTx/>
                <a:uFillTx/>
                <a:latin typeface="Franklin Gothic Book" panose="020B0503020102020204"/>
                <a:ea typeface="+mn-ea"/>
                <a:cs typeface="+mn-cs"/>
              </a:rPr>
              <a:t>Schedule Feasibility :</a:t>
            </a:r>
            <a:br>
              <a:rPr kumimoji="0" lang="en-US" sz="2400" b="0" i="0" u="sng" strike="noStrike" kern="1200" cap="none" spc="0" normalizeH="0" baseline="0" noProof="0" dirty="0">
                <a:ln>
                  <a:noFill/>
                </a:ln>
                <a:solidFill>
                  <a:srgbClr val="191B0E"/>
                </a:solidFill>
                <a:effectLst/>
                <a:uLnTx/>
                <a:uFillTx/>
                <a:latin typeface="Franklin Gothic Book" panose="020B0503020102020204"/>
                <a:ea typeface="+mn-ea"/>
                <a:cs typeface="+mn-cs"/>
              </a:rPr>
            </a:br>
            <a:br>
              <a:rPr kumimoji="0" lang="en-US" sz="2400" b="0" i="0" u="sng" strike="noStrike" kern="1200" cap="none" spc="0" normalizeH="0" baseline="0" noProof="0" dirty="0">
                <a:ln>
                  <a:noFill/>
                </a:ln>
                <a:solidFill>
                  <a:srgbClr val="191B0E"/>
                </a:solidFill>
                <a:effectLst/>
                <a:uLnTx/>
                <a:uFillTx/>
                <a:latin typeface="Franklin Gothic Book" panose="020B0503020102020204"/>
                <a:ea typeface="+mn-ea"/>
                <a:cs typeface="+mn-cs"/>
              </a:rPr>
            </a:b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Work Breakdown Structure (WBS): Break down the project into manageable tasks.</a:t>
            </a:r>
            <a:br>
              <a:rPr kumimoji="0" lang="en-IN"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br>
            <a:endParaRPr lang="en-US" dirty="0"/>
          </a:p>
        </p:txBody>
      </p:sp>
      <p:sp>
        <p:nvSpPr>
          <p:cNvPr id="3" name="Slide Number Placeholder 2">
            <a:extLst>
              <a:ext uri="{FF2B5EF4-FFF2-40B4-BE49-F238E27FC236}">
                <a16:creationId xmlns:a16="http://schemas.microsoft.com/office/drawing/2014/main" id="{E72D1435-9E6A-5F3A-C02E-7ABBE33226FF}"/>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13</a:t>
            </a:fld>
            <a:endParaRPr lang="en-US" dirty="0"/>
          </a:p>
        </p:txBody>
      </p:sp>
      <p:pic>
        <p:nvPicPr>
          <p:cNvPr id="8" name="Content Placeholder 3">
            <a:extLst>
              <a:ext uri="{FF2B5EF4-FFF2-40B4-BE49-F238E27FC236}">
                <a16:creationId xmlns:a16="http://schemas.microsoft.com/office/drawing/2014/main" id="{0FFD9703-24D7-77A9-7219-5FDDE30E883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132411" y="136525"/>
            <a:ext cx="5863001" cy="6365339"/>
          </a:xfrm>
        </p:spPr>
      </p:pic>
    </p:spTree>
    <p:extLst>
      <p:ext uri="{BB962C8B-B14F-4D97-AF65-F5344CB8AC3E}">
        <p14:creationId xmlns:p14="http://schemas.microsoft.com/office/powerpoint/2010/main" val="2551074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DB597-43DD-F0DB-EB53-CE6710EC1A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CC1F03-2E05-5FDF-0416-840B100E133A}"/>
              </a:ext>
            </a:extLst>
          </p:cNvPr>
          <p:cNvSpPr>
            <a:spLocks noGrp="1"/>
          </p:cNvSpPr>
          <p:nvPr>
            <p:ph type="title"/>
          </p:nvPr>
        </p:nvSpPr>
        <p:spPr>
          <a:xfrm>
            <a:off x="247851" y="1636295"/>
            <a:ext cx="4853538" cy="3994484"/>
          </a:xfrm>
        </p:spPr>
        <p:txBody>
          <a:bodyPr>
            <a:normAutofit/>
          </a:bodyPr>
          <a:lstStyle/>
          <a:p>
            <a:pPr marL="0" marR="0" lvl="0" indent="0" algn="l" defTabSz="914400" rtl="0" eaLnBrk="1" fontAlgn="auto" latinLnBrk="0" hangingPunct="1">
              <a:lnSpc>
                <a:spcPct val="113000"/>
              </a:lnSpc>
              <a:spcBef>
                <a:spcPts val="0"/>
              </a:spcBef>
              <a:spcAft>
                <a:spcPts val="1500"/>
              </a:spcAft>
              <a:buClrTx/>
              <a:buSzTx/>
              <a:buFont typeface="Franklin Gothic Book" panose="020B0503020102020204" pitchFamily="34" charset="0"/>
              <a:buNone/>
              <a:tabLst/>
              <a:defRPr/>
            </a:pPr>
            <a:r>
              <a:rPr lang="en-US" sz="2400" dirty="0">
                <a:solidFill>
                  <a:srgbClr val="191B0E"/>
                </a:solidFill>
                <a:latin typeface="Franklin Gothic Book" panose="020B0503020102020204"/>
                <a:ea typeface="+mn-ea"/>
                <a:cs typeface="+mn-cs"/>
              </a:rPr>
              <a:t>4</a:t>
            </a:r>
            <a:r>
              <a:rPr kumimoji="0" lang="en-US" sz="2400" i="0" u="none" strike="noStrike" kern="1200" cap="none" spc="0" normalizeH="0" baseline="0" noProof="0" dirty="0">
                <a:ln>
                  <a:noFill/>
                </a:ln>
                <a:solidFill>
                  <a:srgbClr val="191B0E"/>
                </a:solidFill>
                <a:effectLst/>
                <a:uLnTx/>
                <a:uFillTx/>
                <a:latin typeface="Franklin Gothic Book" panose="020B0503020102020204"/>
                <a:ea typeface="+mn-ea"/>
                <a:cs typeface="+mn-cs"/>
              </a:rPr>
              <a:t>. </a:t>
            </a:r>
            <a:r>
              <a:rPr kumimoji="0" lang="en-US" sz="2400" i="0" u="sng" strike="noStrike" kern="1200" cap="none" spc="0" normalizeH="0" baseline="0" noProof="0" dirty="0">
                <a:ln>
                  <a:noFill/>
                </a:ln>
                <a:solidFill>
                  <a:srgbClr val="191B0E"/>
                </a:solidFill>
                <a:effectLst/>
                <a:uLnTx/>
                <a:uFillTx/>
                <a:latin typeface="Franklin Gothic Book" panose="020B0503020102020204"/>
                <a:ea typeface="+mn-ea"/>
                <a:cs typeface="+mn-cs"/>
              </a:rPr>
              <a:t>Schedule Feasibility :</a:t>
            </a:r>
            <a:br>
              <a:rPr kumimoji="0" lang="en-US" sz="2400" i="0" u="sng" strike="noStrike" kern="1200" cap="none" spc="0" normalizeH="0" baseline="0" noProof="0" dirty="0">
                <a:ln>
                  <a:noFill/>
                </a:ln>
                <a:solidFill>
                  <a:srgbClr val="191B0E"/>
                </a:solidFill>
                <a:effectLst/>
                <a:uLnTx/>
                <a:uFillTx/>
                <a:latin typeface="Franklin Gothic Book" panose="020B0503020102020204"/>
                <a:ea typeface="+mn-ea"/>
                <a:cs typeface="+mn-cs"/>
              </a:rPr>
            </a:br>
            <a:br>
              <a:rPr kumimoji="0" lang="en-US" sz="2400" i="0" u="sng" strike="noStrike" kern="1200" cap="none" spc="0" normalizeH="0" baseline="0" noProof="0" dirty="0">
                <a:ln>
                  <a:noFill/>
                </a:ln>
                <a:solidFill>
                  <a:srgbClr val="191B0E"/>
                </a:solidFill>
                <a:effectLst/>
                <a:uLnTx/>
                <a:uFillTx/>
                <a:latin typeface="Franklin Gothic Book" panose="020B0503020102020204"/>
                <a:ea typeface="+mn-ea"/>
                <a:cs typeface="+mn-cs"/>
              </a:rPr>
            </a:br>
            <a:r>
              <a:rPr kumimoji="0" lang="en-US" sz="2000" i="0" u="none" strike="noStrike" kern="1200" cap="none" spc="0" normalizeH="0" baseline="0" noProof="0" dirty="0">
                <a:ln>
                  <a:noFill/>
                </a:ln>
                <a:solidFill>
                  <a:srgbClr val="191B0E"/>
                </a:solidFill>
                <a:effectLst/>
                <a:uLnTx/>
                <a:uFillTx/>
                <a:latin typeface="Franklin Gothic Book" panose="020B0503020102020204"/>
                <a:ea typeface="+mn-ea"/>
                <a:cs typeface="+mn-cs"/>
              </a:rPr>
              <a:t>Gantt Chart: Visualize the project timeline, ensuring all projects are completed on time</a:t>
            </a: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a:t>
            </a:r>
            <a:endParaRPr kumimoji="0" lang="en-IN" sz="20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3" name="Slide Number Placeholder 2">
            <a:extLst>
              <a:ext uri="{FF2B5EF4-FFF2-40B4-BE49-F238E27FC236}">
                <a16:creationId xmlns:a16="http://schemas.microsoft.com/office/drawing/2014/main" id="{45C84D5A-AF20-33E1-3D5E-52C278736CEC}"/>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14</a:t>
            </a:fld>
            <a:endParaRPr lang="en-US" dirty="0"/>
          </a:p>
        </p:txBody>
      </p:sp>
      <p:pic>
        <p:nvPicPr>
          <p:cNvPr id="11" name="Content Placeholder 6">
            <a:extLst>
              <a:ext uri="{FF2B5EF4-FFF2-40B4-BE49-F238E27FC236}">
                <a16:creationId xmlns:a16="http://schemas.microsoft.com/office/drawing/2014/main" id="{971171F0-0154-EDE4-0418-975308801DD5}"/>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293896" y="1219200"/>
            <a:ext cx="6773778" cy="4732421"/>
          </a:xfrm>
        </p:spPr>
      </p:pic>
    </p:spTree>
    <p:extLst>
      <p:ext uri="{BB962C8B-B14F-4D97-AF65-F5344CB8AC3E}">
        <p14:creationId xmlns:p14="http://schemas.microsoft.com/office/powerpoint/2010/main" val="4255343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181D-5845-B095-1ABE-C64D53F55020}"/>
              </a:ext>
            </a:extLst>
          </p:cNvPr>
          <p:cNvSpPr>
            <a:spLocks noGrp="1"/>
          </p:cNvSpPr>
          <p:nvPr>
            <p:ph type="title"/>
          </p:nvPr>
        </p:nvSpPr>
        <p:spPr>
          <a:xfrm>
            <a:off x="777240" y="587302"/>
            <a:ext cx="8944276" cy="631899"/>
          </a:xfrm>
        </p:spPr>
        <p:txBody>
          <a:bodyPr>
            <a:normAutofit fontScale="90000"/>
          </a:bodyPr>
          <a:lstStyle/>
          <a:p>
            <a:r>
              <a:rPr kumimoji="0" lang="en-US" sz="4400" b="1" i="0" u="none" strike="noStrike" kern="1200" cap="none" spc="0" normalizeH="0" baseline="0" noProof="0" dirty="0">
                <a:ln>
                  <a:noFill/>
                </a:ln>
                <a:solidFill>
                  <a:srgbClr val="191B0E"/>
                </a:solidFill>
                <a:effectLst/>
                <a:uLnTx/>
                <a:uFillTx/>
                <a:latin typeface="Franklin Gothic Book" panose="020B0503020102020204"/>
                <a:ea typeface="+mj-ea"/>
                <a:cs typeface="+mj-cs"/>
              </a:rPr>
              <a:t>		DESIGN DIAGRAMS</a:t>
            </a:r>
            <a:endParaRPr lang="en-IN" dirty="0"/>
          </a:p>
        </p:txBody>
      </p:sp>
      <p:sp>
        <p:nvSpPr>
          <p:cNvPr id="4" name="Slide Number Placeholder 3">
            <a:extLst>
              <a:ext uri="{FF2B5EF4-FFF2-40B4-BE49-F238E27FC236}">
                <a16:creationId xmlns:a16="http://schemas.microsoft.com/office/drawing/2014/main" id="{39852D96-8F19-7EAB-D010-233B03C37798}"/>
              </a:ext>
            </a:extLst>
          </p:cNvPr>
          <p:cNvSpPr>
            <a:spLocks noGrp="1"/>
          </p:cNvSpPr>
          <p:nvPr>
            <p:ph type="sldNum" sz="quarter" idx="12"/>
          </p:nvPr>
        </p:nvSpPr>
        <p:spPr/>
        <p:txBody>
          <a:bodyPr/>
          <a:lstStyle/>
          <a:p>
            <a:fld id="{CBD12358-51D2-46B3-9BDE-DF29528B9454}" type="slidenum">
              <a:rPr lang="en-US" smtClean="0"/>
              <a:t>15</a:t>
            </a:fld>
            <a:endParaRPr lang="en-US" dirty="0"/>
          </a:p>
        </p:txBody>
      </p:sp>
      <p:pic>
        <p:nvPicPr>
          <p:cNvPr id="5" name="Content Placeholder 4">
            <a:extLst>
              <a:ext uri="{FF2B5EF4-FFF2-40B4-BE49-F238E27FC236}">
                <a16:creationId xmlns:a16="http://schemas.microsoft.com/office/drawing/2014/main" id="{4437BC03-AE03-2B32-DD0E-C44BFAEFC207}"/>
              </a:ext>
            </a:extLst>
          </p:cNvPr>
          <p:cNvPicPr>
            <a:picLocks noGrp="1" noChangeAspect="1"/>
          </p:cNvPicPr>
          <p:nvPr>
            <p:ph idx="1"/>
          </p:nvPr>
        </p:nvPicPr>
        <p:blipFill>
          <a:blip r:embed="rId2"/>
          <a:stretch>
            <a:fillRect/>
          </a:stretch>
        </p:blipFill>
        <p:spPr>
          <a:xfrm>
            <a:off x="946484" y="1931910"/>
            <a:ext cx="9753600" cy="4789565"/>
          </a:xfrm>
          <a:prstGeom prst="rect">
            <a:avLst/>
          </a:prstGeom>
        </p:spPr>
      </p:pic>
      <p:sp>
        <p:nvSpPr>
          <p:cNvPr id="9" name="TextBox 8">
            <a:extLst>
              <a:ext uri="{FF2B5EF4-FFF2-40B4-BE49-F238E27FC236}">
                <a16:creationId xmlns:a16="http://schemas.microsoft.com/office/drawing/2014/main" id="{58BC8E2C-C4F3-FE86-E72F-9808171D94EE}"/>
              </a:ext>
            </a:extLst>
          </p:cNvPr>
          <p:cNvSpPr txBox="1"/>
          <p:nvPr/>
        </p:nvSpPr>
        <p:spPr>
          <a:xfrm>
            <a:off x="777240" y="1492431"/>
            <a:ext cx="6096000" cy="439479"/>
          </a:xfrm>
          <a:prstGeom prst="rect">
            <a:avLst/>
          </a:prstGeom>
          <a:noFill/>
        </p:spPr>
        <p:txBody>
          <a:bodyPr wrap="square">
            <a:spAutoFit/>
          </a:bodyPr>
          <a:lstStyle/>
          <a:p>
            <a:pPr marL="457200" marR="0" lvl="0" indent="-457200" algn="l" defTabSz="914400" rtl="0" eaLnBrk="1" fontAlgn="auto" latinLnBrk="0" hangingPunct="1">
              <a:lnSpc>
                <a:spcPct val="94000"/>
              </a:lnSpc>
              <a:spcBef>
                <a:spcPts val="1000"/>
              </a:spcBef>
              <a:spcAft>
                <a:spcPts val="200"/>
              </a:spcAft>
              <a:buClrTx/>
              <a:buSzTx/>
              <a:buFont typeface="Franklin Gothic Book" panose="020B0503020102020204" pitchFamily="34" charset="0"/>
              <a:buAutoNum type="arabicPeriod"/>
              <a:tabLst/>
              <a:defRPr/>
            </a:pPr>
            <a:r>
              <a:rPr kumimoji="0" lang="en-US" sz="2400" b="0" i="0" u="none" strike="noStrike" kern="1200" cap="none" spc="0" normalizeH="0" baseline="0" noProof="0" dirty="0">
                <a:ln>
                  <a:noFill/>
                </a:ln>
                <a:solidFill>
                  <a:srgbClr val="191B0E"/>
                </a:solidFill>
                <a:effectLst/>
                <a:uLnTx/>
                <a:uFillTx/>
                <a:latin typeface="Franklin Gothic Book" panose="020B0503020102020204"/>
                <a:ea typeface="+mn-ea"/>
                <a:cs typeface="+mn-cs"/>
              </a:rPr>
              <a:t>Use Case Diagram</a:t>
            </a:r>
          </a:p>
        </p:txBody>
      </p:sp>
    </p:spTree>
    <p:extLst>
      <p:ext uri="{BB962C8B-B14F-4D97-AF65-F5344CB8AC3E}">
        <p14:creationId xmlns:p14="http://schemas.microsoft.com/office/powerpoint/2010/main" val="3026502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85354A-49B3-6FB4-DAF4-06FC9566C839}"/>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16</a:t>
            </a:fld>
            <a:endParaRPr lang="en-US" dirty="0"/>
          </a:p>
        </p:txBody>
      </p:sp>
      <p:pic>
        <p:nvPicPr>
          <p:cNvPr id="8" name="Content Placeholder 7">
            <a:extLst>
              <a:ext uri="{FF2B5EF4-FFF2-40B4-BE49-F238E27FC236}">
                <a16:creationId xmlns:a16="http://schemas.microsoft.com/office/drawing/2014/main" id="{BC577E96-4A7B-CFD0-2AAF-DE0907A8EB8F}"/>
              </a:ext>
            </a:extLst>
          </p:cNvPr>
          <p:cNvPicPr>
            <a:picLocks noGrp="1" noChangeAspect="1"/>
          </p:cNvPicPr>
          <p:nvPr>
            <p:ph idx="13"/>
          </p:nvPr>
        </p:nvPicPr>
        <p:blipFill>
          <a:blip r:embed="rId2"/>
          <a:stretch>
            <a:fillRect/>
          </a:stretch>
        </p:blipFill>
        <p:spPr>
          <a:xfrm>
            <a:off x="626724" y="1023191"/>
            <a:ext cx="10938551" cy="5515721"/>
          </a:xfrm>
          <a:prstGeom prst="rect">
            <a:avLst/>
          </a:prstGeom>
        </p:spPr>
      </p:pic>
      <p:sp>
        <p:nvSpPr>
          <p:cNvPr id="14" name="TextBox 13">
            <a:extLst>
              <a:ext uri="{FF2B5EF4-FFF2-40B4-BE49-F238E27FC236}">
                <a16:creationId xmlns:a16="http://schemas.microsoft.com/office/drawing/2014/main" id="{84F1FCBD-D2BD-A88E-7923-F2DF96118525}"/>
              </a:ext>
            </a:extLst>
          </p:cNvPr>
          <p:cNvSpPr txBox="1"/>
          <p:nvPr/>
        </p:nvSpPr>
        <p:spPr>
          <a:xfrm>
            <a:off x="352926" y="471296"/>
            <a:ext cx="6096000" cy="439479"/>
          </a:xfrm>
          <a:prstGeom prst="rect">
            <a:avLst/>
          </a:prstGeom>
          <a:noFill/>
        </p:spPr>
        <p:txBody>
          <a:bodyPr wrap="square">
            <a:spAutoFit/>
          </a:bodyPr>
          <a:lstStyle/>
          <a:p>
            <a:pPr marL="0" marR="0" lvl="0" indent="0" algn="l" defTabSz="914400" rtl="0" eaLnBrk="1" fontAlgn="auto" latinLnBrk="0" hangingPunct="1">
              <a:lnSpc>
                <a:spcPct val="94000"/>
              </a:lnSpc>
              <a:spcBef>
                <a:spcPts val="1000"/>
              </a:spcBef>
              <a:spcAft>
                <a:spcPts val="200"/>
              </a:spcAft>
              <a:buClrTx/>
              <a:buSzTx/>
              <a:buFont typeface="Franklin Gothic Book" panose="020B0503020102020204" pitchFamily="34" charset="0"/>
              <a:buNone/>
              <a:tabLst/>
              <a:defRPr/>
            </a:pPr>
            <a:r>
              <a:rPr kumimoji="0" lang="en-US" sz="2400" b="0" i="0" u="none" strike="noStrike" kern="1200" cap="none" spc="0" normalizeH="0" baseline="0" noProof="0">
                <a:ln>
                  <a:noFill/>
                </a:ln>
                <a:solidFill>
                  <a:srgbClr val="191B0E"/>
                </a:solidFill>
                <a:effectLst/>
                <a:uLnTx/>
                <a:uFillTx/>
                <a:latin typeface="Franklin Gothic Book" panose="020B0503020102020204"/>
                <a:ea typeface="+mn-ea"/>
                <a:cs typeface="+mn-cs"/>
              </a:rPr>
              <a:t>2.  Class Diagram</a:t>
            </a:r>
            <a:endParaRPr kumimoji="0" lang="en-US" sz="24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058503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9F820E-2F50-0DF7-C31B-B4D26989D1D5}"/>
              </a:ext>
            </a:extLst>
          </p:cNvPr>
          <p:cNvSpPr>
            <a:spLocks noGrp="1"/>
          </p:cNvSpPr>
          <p:nvPr>
            <p:ph type="sldNum" sz="quarter" idx="12"/>
          </p:nvPr>
        </p:nvSpPr>
        <p:spPr/>
        <p:txBody>
          <a:bodyPr/>
          <a:lstStyle/>
          <a:p>
            <a:fld id="{CBD12358-51D2-46B3-9BDE-DF29528B9454}" type="slidenum">
              <a:rPr lang="en-US" smtClean="0"/>
              <a:t>17</a:t>
            </a:fld>
            <a:endParaRPr lang="en-US" dirty="0"/>
          </a:p>
        </p:txBody>
      </p:sp>
      <p:pic>
        <p:nvPicPr>
          <p:cNvPr id="5" name="Content Placeholder 4">
            <a:extLst>
              <a:ext uri="{FF2B5EF4-FFF2-40B4-BE49-F238E27FC236}">
                <a16:creationId xmlns:a16="http://schemas.microsoft.com/office/drawing/2014/main" id="{8EC060C0-2E4F-ECCE-4A84-239C6351C741}"/>
              </a:ext>
            </a:extLst>
          </p:cNvPr>
          <p:cNvPicPr>
            <a:picLocks noGrp="1" noChangeAspect="1"/>
          </p:cNvPicPr>
          <p:nvPr>
            <p:ph idx="1"/>
          </p:nvPr>
        </p:nvPicPr>
        <p:blipFill>
          <a:blip r:embed="rId2"/>
          <a:stretch>
            <a:fillRect/>
          </a:stretch>
        </p:blipFill>
        <p:spPr>
          <a:xfrm>
            <a:off x="4345840" y="1"/>
            <a:ext cx="6290076" cy="6858000"/>
          </a:xfrm>
          <a:prstGeom prst="rect">
            <a:avLst/>
          </a:prstGeom>
        </p:spPr>
      </p:pic>
      <p:sp>
        <p:nvSpPr>
          <p:cNvPr id="9" name="TextBox 8">
            <a:extLst>
              <a:ext uri="{FF2B5EF4-FFF2-40B4-BE49-F238E27FC236}">
                <a16:creationId xmlns:a16="http://schemas.microsoft.com/office/drawing/2014/main" id="{BA2AFB5C-64B8-9CE2-EC2C-532E7412D738}"/>
              </a:ext>
            </a:extLst>
          </p:cNvPr>
          <p:cNvSpPr txBox="1"/>
          <p:nvPr/>
        </p:nvSpPr>
        <p:spPr>
          <a:xfrm>
            <a:off x="859826" y="2715966"/>
            <a:ext cx="6096000" cy="439479"/>
          </a:xfrm>
          <a:prstGeom prst="rect">
            <a:avLst/>
          </a:prstGeom>
          <a:noFill/>
        </p:spPr>
        <p:txBody>
          <a:bodyPr wrap="square">
            <a:spAutoFit/>
          </a:bodyPr>
          <a:lstStyle/>
          <a:p>
            <a:pPr marL="0" marR="0" lvl="0" indent="0" algn="l" defTabSz="914400" rtl="0" eaLnBrk="1" fontAlgn="auto" latinLnBrk="0" hangingPunct="1">
              <a:lnSpc>
                <a:spcPct val="94000"/>
              </a:lnSpc>
              <a:spcBef>
                <a:spcPts val="1000"/>
              </a:spcBef>
              <a:spcAft>
                <a:spcPts val="200"/>
              </a:spcAft>
              <a:buClrTx/>
              <a:buSzTx/>
              <a:buFont typeface="Franklin Gothic Book" panose="020B0503020102020204" pitchFamily="34" charset="0"/>
              <a:buNone/>
              <a:tabLst/>
              <a:defRPr/>
            </a:pPr>
            <a:r>
              <a:rPr kumimoji="0" lang="en-US" sz="2400" b="0" i="0" u="none" strike="noStrike" kern="1200" cap="none" spc="0" normalizeH="0" baseline="0" noProof="0" dirty="0">
                <a:ln>
                  <a:noFill/>
                </a:ln>
                <a:solidFill>
                  <a:srgbClr val="191B0E"/>
                </a:solidFill>
                <a:effectLst/>
                <a:uLnTx/>
                <a:uFillTx/>
                <a:latin typeface="Franklin Gothic Book" panose="020B0503020102020204"/>
                <a:ea typeface="+mn-ea"/>
                <a:cs typeface="+mn-cs"/>
              </a:rPr>
              <a:t>3. Activity Diagram</a:t>
            </a:r>
          </a:p>
        </p:txBody>
      </p:sp>
    </p:spTree>
    <p:extLst>
      <p:ext uri="{BB962C8B-B14F-4D97-AF65-F5344CB8AC3E}">
        <p14:creationId xmlns:p14="http://schemas.microsoft.com/office/powerpoint/2010/main" val="2320758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EE4B32-4322-7628-11A7-4408CE51900D}"/>
              </a:ext>
            </a:extLst>
          </p:cNvPr>
          <p:cNvSpPr>
            <a:spLocks noGrp="1"/>
          </p:cNvSpPr>
          <p:nvPr>
            <p:ph idx="1"/>
          </p:nvPr>
        </p:nvSpPr>
        <p:spPr>
          <a:xfrm>
            <a:off x="1194330" y="1821261"/>
            <a:ext cx="10149839" cy="3776472"/>
          </a:xfrm>
        </p:spPr>
        <p:txBody>
          <a:bodyPr>
            <a:normAutofit/>
          </a:bodyPr>
          <a:lstStyle/>
          <a:p>
            <a:pPr marL="0" marR="0" lvl="0" indent="0" algn="just" defTabSz="914400" rtl="0" eaLnBrk="1" fontAlgn="auto" latinLnBrk="0" hangingPunct="1">
              <a:lnSpc>
                <a:spcPct val="94000"/>
              </a:lnSpc>
              <a:spcBef>
                <a:spcPts val="1000"/>
              </a:spcBef>
              <a:spcAft>
                <a:spcPts val="200"/>
              </a:spcAft>
              <a:buClrTx/>
              <a:buSzTx/>
              <a:buFont typeface="Franklin Gothic Book" panose="020B0503020102020204" pitchFamily="34" charset="0"/>
              <a:buNone/>
              <a:tabLst/>
              <a:defRPr/>
            </a:pP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SAFARNAMA fills  a gap in tourism  by providing  a comprehensive platform for responsible travel. It integrates cutting-edge web technologies (MERN stack) and promotes sustainable tourism with its interactive, community-driven platform.</a:t>
            </a:r>
          </a:p>
          <a:p>
            <a:pPr marL="0" marR="0" lvl="0" indent="0" algn="just" defTabSz="914400" rtl="0" eaLnBrk="1" fontAlgn="auto" latinLnBrk="0" hangingPunct="1">
              <a:lnSpc>
                <a:spcPct val="94000"/>
              </a:lnSpc>
              <a:spcBef>
                <a:spcPts val="1000"/>
              </a:spcBef>
              <a:spcAft>
                <a:spcPts val="200"/>
              </a:spcAft>
              <a:buClrTx/>
              <a:buSzTx/>
              <a:buFont typeface="Franklin Gothic Book" panose="020B0503020102020204" pitchFamily="34" charset="0"/>
              <a:buNone/>
              <a:tabLst/>
              <a:defRPr/>
            </a:pPr>
            <a:endPar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a:p>
            <a:pPr marL="0" marR="0" lvl="0" indent="0" algn="just" defTabSz="914400" rtl="0" eaLnBrk="1" fontAlgn="auto" latinLnBrk="0" hangingPunct="1">
              <a:lnSpc>
                <a:spcPct val="94000"/>
              </a:lnSpc>
              <a:spcBef>
                <a:spcPts val="1000"/>
              </a:spcBef>
              <a:spcAft>
                <a:spcPts val="200"/>
              </a:spcAft>
              <a:buClrTx/>
              <a:buSzTx/>
              <a:buFont typeface="Franklin Gothic Book" panose="020B0503020102020204" pitchFamily="34" charset="0"/>
              <a:buNone/>
              <a:tabLst/>
              <a:defRPr/>
            </a:pP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SAFARNAMA is more than just a travel platform—it's a pioneering initiative aimed at reshaping the way people travel by encouraging conscious tourism. Through its dynamic features, the platform connects users with nature, local communities, and cultural heritage in a meaningful way.</a:t>
            </a:r>
            <a:endParaRPr kumimoji="0" lang="en-IN" sz="20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a:p>
            <a:endParaRPr lang="en-IN" dirty="0"/>
          </a:p>
        </p:txBody>
      </p:sp>
      <p:sp>
        <p:nvSpPr>
          <p:cNvPr id="5" name="Slide Number Placeholder 4">
            <a:extLst>
              <a:ext uri="{FF2B5EF4-FFF2-40B4-BE49-F238E27FC236}">
                <a16:creationId xmlns:a16="http://schemas.microsoft.com/office/drawing/2014/main" id="{A78123F9-6897-A4FF-1B6A-9451B0CE21E2}"/>
              </a:ext>
            </a:extLst>
          </p:cNvPr>
          <p:cNvSpPr>
            <a:spLocks noGrp="1"/>
          </p:cNvSpPr>
          <p:nvPr>
            <p:ph type="sldNum" sz="quarter" idx="12"/>
          </p:nvPr>
        </p:nvSpPr>
        <p:spPr/>
        <p:txBody>
          <a:bodyPr/>
          <a:lstStyle/>
          <a:p>
            <a:fld id="{CBD12358-51D2-46B3-9BDE-DF29528B9454}" type="slidenum">
              <a:rPr lang="en-US" smtClean="0"/>
              <a:t>18</a:t>
            </a:fld>
            <a:endParaRPr lang="en-US" dirty="0"/>
          </a:p>
        </p:txBody>
      </p:sp>
      <p:sp>
        <p:nvSpPr>
          <p:cNvPr id="7" name="Title 1">
            <a:extLst>
              <a:ext uri="{FF2B5EF4-FFF2-40B4-BE49-F238E27FC236}">
                <a16:creationId xmlns:a16="http://schemas.microsoft.com/office/drawing/2014/main" id="{ADF81C36-90EC-E9F3-D68A-D6580DDC21CF}"/>
              </a:ext>
            </a:extLst>
          </p:cNvPr>
          <p:cNvSpPr txBox="1">
            <a:spLocks/>
          </p:cNvSpPr>
          <p:nvPr/>
        </p:nvSpPr>
        <p:spPr>
          <a:xfrm>
            <a:off x="1051558" y="796421"/>
            <a:ext cx="9601200" cy="859779"/>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0" marR="0" lvl="0" indent="0" algn="l" defTabSz="914400" rtl="0" eaLnBrk="1" fontAlgn="auto" latinLnBrk="0" hangingPunct="1">
              <a:lnSpc>
                <a:spcPct val="89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191B0E"/>
                </a:solidFill>
                <a:effectLst/>
                <a:uLnTx/>
                <a:uFillTx/>
                <a:latin typeface="Franklin Gothic Book" panose="020B0503020102020204"/>
                <a:ea typeface="+mj-ea"/>
                <a:cs typeface="+mj-cs"/>
              </a:rPr>
              <a:t>			   CONCLUSION</a:t>
            </a:r>
            <a:endParaRPr kumimoji="0" lang="en-IN" sz="4400" b="1" i="0" u="none" strike="noStrike" kern="1200" cap="none" spc="0" normalizeH="0" baseline="0" noProof="0" dirty="0">
              <a:ln>
                <a:noFill/>
              </a:ln>
              <a:solidFill>
                <a:srgbClr val="191B0E"/>
              </a:solidFill>
              <a:effectLst/>
              <a:uLnTx/>
              <a:uFillTx/>
              <a:latin typeface="Franklin Gothic Book" panose="020B0503020102020204"/>
              <a:ea typeface="+mj-ea"/>
              <a:cs typeface="+mj-cs"/>
            </a:endParaRPr>
          </a:p>
        </p:txBody>
      </p:sp>
    </p:spTree>
    <p:extLst>
      <p:ext uri="{BB962C8B-B14F-4D97-AF65-F5344CB8AC3E}">
        <p14:creationId xmlns:p14="http://schemas.microsoft.com/office/powerpoint/2010/main" val="252817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CCF9-507A-9B33-F360-5F3A97BF4E61}"/>
              </a:ext>
            </a:extLst>
          </p:cNvPr>
          <p:cNvSpPr>
            <a:spLocks noGrp="1"/>
          </p:cNvSpPr>
          <p:nvPr>
            <p:ph type="title"/>
          </p:nvPr>
        </p:nvSpPr>
        <p:spPr>
          <a:xfrm>
            <a:off x="1156316" y="122080"/>
            <a:ext cx="6563146" cy="3666744"/>
          </a:xfrm>
        </p:spPr>
        <p:txBody>
          <a:bodyPr/>
          <a:lstStyle/>
          <a:p>
            <a:r>
              <a:rPr lang="en-US" dirty="0"/>
              <a:t>THANK YOU</a:t>
            </a:r>
          </a:p>
        </p:txBody>
      </p:sp>
      <p:pic>
        <p:nvPicPr>
          <p:cNvPr id="5" name="Picture Placeholder 4" descr="Aerial view of the beach">
            <a:extLst>
              <a:ext uri="{FF2B5EF4-FFF2-40B4-BE49-F238E27FC236}">
                <a16:creationId xmlns:a16="http://schemas.microsoft.com/office/drawing/2014/main" id="{69435B0A-4EE0-1346-7375-E8C7E1ED6C91}"/>
              </a:ext>
            </a:extLst>
          </p:cNvPr>
          <p:cNvPicPr>
            <a:picLocks noGrp="1" noChangeAspect="1"/>
          </p:cNvPicPr>
          <p:nvPr>
            <p:ph type="pic" sz="quarter" idx="11"/>
          </p:nvPr>
        </p:nvPicPr>
        <p:blipFill>
          <a:blip r:embed="rId2"/>
          <a:srcRect t="69" b="69"/>
          <a:stretch/>
        </p:blipFill>
        <p:spPr>
          <a:xfrm>
            <a:off x="7754112" y="947737"/>
            <a:ext cx="4023360" cy="4962525"/>
          </a:xfrm>
        </p:spPr>
      </p:pic>
    </p:spTree>
    <p:extLst>
      <p:ext uri="{BB962C8B-B14F-4D97-AF65-F5344CB8AC3E}">
        <p14:creationId xmlns:p14="http://schemas.microsoft.com/office/powerpoint/2010/main" val="416565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80E68E-E7E8-EAE0-4A6D-6E4F5C94534D}"/>
              </a:ext>
            </a:extLst>
          </p:cNvPr>
          <p:cNvSpPr txBox="1"/>
          <p:nvPr/>
        </p:nvSpPr>
        <p:spPr>
          <a:xfrm>
            <a:off x="641683" y="1522183"/>
            <a:ext cx="8117305" cy="4893647"/>
          </a:xfrm>
          <a:prstGeom prst="rect">
            <a:avLst/>
          </a:prstGeom>
          <a:noFill/>
        </p:spPr>
        <p:txBody>
          <a:bodyPr wrap="square">
            <a:spAutoFit/>
          </a:bodyPr>
          <a:lstStyle/>
          <a:p>
            <a:pPr marL="457200" indent="-457200">
              <a:buFont typeface="+mj-lt"/>
              <a:buAutoNum type="arabicPeriod"/>
            </a:pPr>
            <a:r>
              <a:rPr lang="en-US" sz="2400" i="1" dirty="0">
                <a:latin typeface="Franklin Gothic Book" panose="020B0503020102020204" pitchFamily="34" charset="0"/>
              </a:rPr>
              <a:t>Introduction</a:t>
            </a:r>
          </a:p>
          <a:p>
            <a:pPr marL="457200" indent="-457200">
              <a:buFont typeface="+mj-lt"/>
              <a:buAutoNum type="arabicPeriod"/>
            </a:pPr>
            <a:r>
              <a:rPr lang="en-US" sz="2400" i="1" dirty="0">
                <a:latin typeface="Franklin Gothic Book" panose="020B0503020102020204" pitchFamily="34" charset="0"/>
              </a:rPr>
              <a:t>Objectives </a:t>
            </a:r>
          </a:p>
          <a:p>
            <a:pPr marL="457200" indent="-457200">
              <a:buFont typeface="+mj-lt"/>
              <a:buAutoNum type="arabicPeriod"/>
            </a:pPr>
            <a:r>
              <a:rPr lang="en-US" sz="2400" i="1" dirty="0">
                <a:latin typeface="Franklin Gothic Book" panose="020B0503020102020204" pitchFamily="34" charset="0"/>
              </a:rPr>
              <a:t>Problem Statement</a:t>
            </a:r>
          </a:p>
          <a:p>
            <a:pPr marL="457200" indent="-457200">
              <a:buFont typeface="+mj-lt"/>
              <a:buAutoNum type="arabicPeriod"/>
            </a:pPr>
            <a:r>
              <a:rPr lang="en-US" sz="2400" i="1" dirty="0">
                <a:latin typeface="Franklin Gothic Book" panose="020B0503020102020204" pitchFamily="34" charset="0"/>
              </a:rPr>
              <a:t>Feasibility Study</a:t>
            </a:r>
          </a:p>
          <a:p>
            <a:pPr marL="914400" lvl="1" indent="-457200">
              <a:buFont typeface="Arial" panose="020B0604020202020204" pitchFamily="34" charset="0"/>
              <a:buChar char="•"/>
            </a:pPr>
            <a:r>
              <a:rPr lang="en-US" sz="2400" i="1" dirty="0">
                <a:latin typeface="Franklin Gothic Book" panose="020B0503020102020204" pitchFamily="34" charset="0"/>
              </a:rPr>
              <a:t>Technical Feasibility</a:t>
            </a:r>
          </a:p>
          <a:p>
            <a:pPr marL="914400" lvl="1" indent="-457200">
              <a:buFont typeface="Arial" panose="020B0604020202020204" pitchFamily="34" charset="0"/>
              <a:buChar char="•"/>
            </a:pPr>
            <a:r>
              <a:rPr lang="en-US" sz="2400" i="1" dirty="0">
                <a:latin typeface="Franklin Gothic Book" panose="020B0503020102020204" pitchFamily="34" charset="0"/>
              </a:rPr>
              <a:t>Operational Feasibility</a:t>
            </a:r>
          </a:p>
          <a:p>
            <a:pPr marL="914400" lvl="1" indent="-457200">
              <a:buFont typeface="Arial" panose="020B0604020202020204" pitchFamily="34" charset="0"/>
              <a:buChar char="•"/>
            </a:pPr>
            <a:r>
              <a:rPr lang="en-US" sz="2400" i="1" dirty="0">
                <a:latin typeface="Franklin Gothic Book" panose="020B0503020102020204" pitchFamily="34" charset="0"/>
              </a:rPr>
              <a:t>Economic Feasibility</a:t>
            </a:r>
          </a:p>
          <a:p>
            <a:pPr marL="914400" lvl="1" indent="-457200">
              <a:buFont typeface="Arial" panose="020B0604020202020204" pitchFamily="34" charset="0"/>
              <a:buChar char="•"/>
            </a:pPr>
            <a:r>
              <a:rPr lang="en-US" sz="2400" i="1" dirty="0">
                <a:latin typeface="Franklin Gothic Book" panose="020B0503020102020204" pitchFamily="34" charset="0"/>
              </a:rPr>
              <a:t>Schedule Feasibility</a:t>
            </a:r>
          </a:p>
          <a:p>
            <a:pPr marL="457200" indent="-457200">
              <a:buFont typeface="+mj-lt"/>
              <a:buAutoNum type="arabicPeriod"/>
            </a:pPr>
            <a:r>
              <a:rPr lang="en-US" sz="2400" i="1" dirty="0">
                <a:latin typeface="Franklin Gothic Book" panose="020B0503020102020204" pitchFamily="34" charset="0"/>
              </a:rPr>
              <a:t>Design Diagrams</a:t>
            </a:r>
          </a:p>
          <a:p>
            <a:pPr marL="914400" lvl="1" indent="-457200">
              <a:buFont typeface="Arial" panose="020B0604020202020204" pitchFamily="34" charset="0"/>
              <a:buChar char="•"/>
            </a:pPr>
            <a:r>
              <a:rPr lang="en-US" sz="2400" i="1" dirty="0">
                <a:latin typeface="Franklin Gothic Book" panose="020B0503020102020204" pitchFamily="34" charset="0"/>
              </a:rPr>
              <a:t>Use Case Diagram</a:t>
            </a:r>
          </a:p>
          <a:p>
            <a:pPr marL="914400" lvl="1" indent="-457200">
              <a:buFont typeface="Arial" panose="020B0604020202020204" pitchFamily="34" charset="0"/>
              <a:buChar char="•"/>
            </a:pPr>
            <a:r>
              <a:rPr lang="en-US" sz="2400" i="1" dirty="0">
                <a:latin typeface="Franklin Gothic Book" panose="020B0503020102020204" pitchFamily="34" charset="0"/>
              </a:rPr>
              <a:t>Class Diagram</a:t>
            </a:r>
          </a:p>
          <a:p>
            <a:pPr marL="914400" lvl="1" indent="-457200">
              <a:buFont typeface="Arial" panose="020B0604020202020204" pitchFamily="34" charset="0"/>
              <a:buChar char="•"/>
            </a:pPr>
            <a:r>
              <a:rPr lang="en-US" sz="2400" i="1" dirty="0">
                <a:latin typeface="Franklin Gothic Book" panose="020B0503020102020204" pitchFamily="34" charset="0"/>
              </a:rPr>
              <a:t>Activity Diagram	</a:t>
            </a:r>
          </a:p>
          <a:p>
            <a:pPr marL="457200" indent="-457200">
              <a:buFont typeface="+mj-lt"/>
              <a:buAutoNum type="arabicPeriod"/>
            </a:pPr>
            <a:r>
              <a:rPr lang="en-US" sz="2400" i="1" dirty="0">
                <a:latin typeface="Franklin Gothic Book" panose="020B0503020102020204" pitchFamily="34" charset="0"/>
              </a:rPr>
              <a:t>Conclusion</a:t>
            </a:r>
          </a:p>
        </p:txBody>
      </p:sp>
      <p:sp>
        <p:nvSpPr>
          <p:cNvPr id="8" name="TextBox 7">
            <a:extLst>
              <a:ext uri="{FF2B5EF4-FFF2-40B4-BE49-F238E27FC236}">
                <a16:creationId xmlns:a16="http://schemas.microsoft.com/office/drawing/2014/main" id="{043D8861-FA3C-F5D8-F91E-9CCC03E343E8}"/>
              </a:ext>
            </a:extLst>
          </p:cNvPr>
          <p:cNvSpPr txBox="1"/>
          <p:nvPr/>
        </p:nvSpPr>
        <p:spPr>
          <a:xfrm>
            <a:off x="2662989" y="473060"/>
            <a:ext cx="6096000" cy="769441"/>
          </a:xfrm>
          <a:prstGeom prst="rect">
            <a:avLst/>
          </a:prstGeom>
          <a:noFill/>
        </p:spPr>
        <p:txBody>
          <a:bodyPr wrap="square">
            <a:spAutoFit/>
          </a:bodyPr>
          <a:lstStyle/>
          <a:p>
            <a:r>
              <a:rPr lang="en-US" sz="4400" b="1" dirty="0"/>
              <a:t>	CONTENT</a:t>
            </a:r>
            <a:endParaRPr lang="en-IN" sz="4400" dirty="0"/>
          </a:p>
        </p:txBody>
      </p:sp>
    </p:spTree>
    <p:extLst>
      <p:ext uri="{BB962C8B-B14F-4D97-AF65-F5344CB8AC3E}">
        <p14:creationId xmlns:p14="http://schemas.microsoft.com/office/powerpoint/2010/main" val="852209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D1F6B3C-2D6B-3295-7396-D3F091C357E4}"/>
              </a:ext>
            </a:extLst>
          </p:cNvPr>
          <p:cNvSpPr txBox="1"/>
          <p:nvPr/>
        </p:nvSpPr>
        <p:spPr>
          <a:xfrm>
            <a:off x="6336632" y="707449"/>
            <a:ext cx="6096000" cy="830997"/>
          </a:xfrm>
          <a:prstGeom prst="rect">
            <a:avLst/>
          </a:prstGeom>
          <a:noFill/>
        </p:spPr>
        <p:txBody>
          <a:bodyPr wrap="square">
            <a:spAutoFit/>
          </a:bodyPr>
          <a:lstStyle/>
          <a:p>
            <a:r>
              <a:rPr kumimoji="0" lang="en-US" sz="4800" b="1" i="0" u="none" strike="noStrike" kern="1200" cap="none" spc="0" normalizeH="0" baseline="0" noProof="0" dirty="0">
                <a:ln>
                  <a:noFill/>
                </a:ln>
                <a:solidFill>
                  <a:srgbClr val="191B0E"/>
                </a:solidFill>
                <a:effectLst/>
                <a:uLnTx/>
                <a:uFillTx/>
                <a:latin typeface="Franklin Gothic Book" panose="020B0503020102020204"/>
                <a:ea typeface="+mj-ea"/>
                <a:cs typeface="+mj-cs"/>
              </a:rPr>
              <a:t>INTRODUCTION</a:t>
            </a:r>
            <a:endParaRPr lang="en-IN" dirty="0"/>
          </a:p>
        </p:txBody>
      </p:sp>
      <p:sp>
        <p:nvSpPr>
          <p:cNvPr id="12" name="TextBox 11">
            <a:extLst>
              <a:ext uri="{FF2B5EF4-FFF2-40B4-BE49-F238E27FC236}">
                <a16:creationId xmlns:a16="http://schemas.microsoft.com/office/drawing/2014/main" id="{47B73048-4034-6031-4F0E-7BDF0109326B}"/>
              </a:ext>
            </a:extLst>
          </p:cNvPr>
          <p:cNvSpPr txBox="1"/>
          <p:nvPr/>
        </p:nvSpPr>
        <p:spPr>
          <a:xfrm>
            <a:off x="5312664" y="2210584"/>
            <a:ext cx="6248400" cy="1995675"/>
          </a:xfrm>
          <a:prstGeom prst="rect">
            <a:avLst/>
          </a:prstGeom>
          <a:noFill/>
        </p:spPr>
        <p:txBody>
          <a:bodyPr wrap="square">
            <a:spAutoFit/>
          </a:bodyPr>
          <a:lstStyle/>
          <a:p>
            <a:pPr marL="0" marR="0" lvl="0" indent="0" algn="l" defTabSz="914400" rtl="0" eaLnBrk="1" fontAlgn="auto" latinLnBrk="0" hangingPunct="1">
              <a:lnSpc>
                <a:spcPct val="113000"/>
              </a:lnSpc>
              <a:spcBef>
                <a:spcPts val="0"/>
              </a:spcBef>
              <a:spcAft>
                <a:spcPts val="1500"/>
              </a:spcAft>
              <a:buClrTx/>
              <a:buSzTx/>
              <a:buFont typeface="Franklin Gothic Book" panose="020B0503020102020204" pitchFamily="34" charset="0"/>
              <a:buNone/>
              <a:tabLst/>
              <a:defRPr/>
            </a:pPr>
            <a:r>
              <a:rPr kumimoji="0" lang="en-US" sz="2000" b="0" i="0" u="none" strike="noStrike" kern="1200" cap="none" spc="0" normalizeH="0" baseline="0" noProof="0" dirty="0" err="1">
                <a:ln>
                  <a:noFill/>
                </a:ln>
                <a:solidFill>
                  <a:srgbClr val="191B0E"/>
                </a:solidFill>
                <a:effectLst/>
                <a:uLnTx/>
                <a:uFillTx/>
                <a:latin typeface="Franklin Gothic Book" panose="020B0503020102020204"/>
                <a:ea typeface="+mn-ea"/>
                <a:cs typeface="+mn-cs"/>
              </a:rPr>
              <a:t>SAFARNAMA:“Har</a:t>
            </a: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 Kadam Par Prakriti Ka Saath”</a:t>
            </a:r>
          </a:p>
          <a:p>
            <a:pPr marL="0" marR="0" lvl="0" indent="0" algn="l" defTabSz="914400" rtl="0" eaLnBrk="1" fontAlgn="auto" latinLnBrk="0" hangingPunct="1">
              <a:lnSpc>
                <a:spcPct val="113000"/>
              </a:lnSpc>
              <a:spcBef>
                <a:spcPts val="0"/>
              </a:spcBef>
              <a:spcAft>
                <a:spcPts val="1500"/>
              </a:spcAft>
              <a:buClrTx/>
              <a:buSzTx/>
              <a:buFont typeface="Franklin Gothic Book" panose="020B0503020102020204" pitchFamily="34" charset="0"/>
              <a:buNone/>
              <a:tabLst/>
              <a:defRPr/>
            </a:pP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The Platform’s name represents “Journey” with nature. It promotes friendly travel experiences that connect users with nature and local communities while emphasizing responsible travel practices.</a:t>
            </a:r>
            <a:endParaRPr kumimoji="0" lang="en-IN" sz="20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pic>
        <p:nvPicPr>
          <p:cNvPr id="1028" name="Picture 4" descr="Free A serene view of a red boat on a tranquil lake with rocky hills in the background under a partly cloudy sky. Stock Photo">
            <a:extLst>
              <a:ext uri="{FF2B5EF4-FFF2-40B4-BE49-F238E27FC236}">
                <a16:creationId xmlns:a16="http://schemas.microsoft.com/office/drawing/2014/main" id="{2C3B2DFF-2507-558F-5A1E-938DB63466AF}"/>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160" r="116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90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erson with large hat on a wooden chair on the beach">
            <a:extLst>
              <a:ext uri="{FF2B5EF4-FFF2-40B4-BE49-F238E27FC236}">
                <a16:creationId xmlns:a16="http://schemas.microsoft.com/office/drawing/2014/main" id="{1A2C36C1-B28E-D335-858C-C9746B6F79C6}"/>
              </a:ext>
            </a:extLst>
          </p:cNvPr>
          <p:cNvPicPr>
            <a:picLocks noGrp="1" noChangeAspect="1"/>
          </p:cNvPicPr>
          <p:nvPr>
            <p:ph type="pic" sz="quarter" idx="11"/>
          </p:nvPr>
        </p:nvPicPr>
        <p:blipFill>
          <a:blip r:embed="rId2"/>
          <a:srcRect t="16" b="16"/>
          <a:stretch/>
        </p:blipFill>
        <p:spPr>
          <a:xfrm>
            <a:off x="6684264" y="576072"/>
            <a:ext cx="4023360" cy="5495544"/>
          </a:xfrm>
        </p:spPr>
      </p:pic>
      <p:pic>
        <p:nvPicPr>
          <p:cNvPr id="9" name="Picture 8">
            <a:extLst>
              <a:ext uri="{FF2B5EF4-FFF2-40B4-BE49-F238E27FC236}">
                <a16:creationId xmlns:a16="http://schemas.microsoft.com/office/drawing/2014/main" id="{AFF0BC41-EED2-2E5E-BC44-514945346379}"/>
              </a:ext>
            </a:extLst>
          </p:cNvPr>
          <p:cNvPicPr>
            <a:picLocks noChangeAspect="1"/>
          </p:cNvPicPr>
          <p:nvPr/>
        </p:nvPicPr>
        <p:blipFill>
          <a:blip r:embed="rId3"/>
          <a:stretch>
            <a:fillRect/>
          </a:stretch>
        </p:blipFill>
        <p:spPr>
          <a:xfrm>
            <a:off x="895205" y="438409"/>
            <a:ext cx="3877392" cy="1280271"/>
          </a:xfrm>
          <a:prstGeom prst="rect">
            <a:avLst/>
          </a:prstGeom>
        </p:spPr>
      </p:pic>
      <p:sp>
        <p:nvSpPr>
          <p:cNvPr id="13" name="TextBox 12">
            <a:extLst>
              <a:ext uri="{FF2B5EF4-FFF2-40B4-BE49-F238E27FC236}">
                <a16:creationId xmlns:a16="http://schemas.microsoft.com/office/drawing/2014/main" id="{90B3A289-351A-C660-C8F4-AC8ECDECF14D}"/>
              </a:ext>
            </a:extLst>
          </p:cNvPr>
          <p:cNvSpPr txBox="1"/>
          <p:nvPr/>
        </p:nvSpPr>
        <p:spPr>
          <a:xfrm>
            <a:off x="304800" y="1718680"/>
            <a:ext cx="5791200" cy="3539430"/>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a:ln>
                  <a:noFill/>
                </a:ln>
                <a:solidFill>
                  <a:prstClr val="black"/>
                </a:solidFill>
                <a:effectLst/>
                <a:uLnTx/>
                <a:uFillTx/>
                <a:latin typeface="Franklin Gothic Book" panose="020B0503020102020204"/>
                <a:ea typeface="+mn-ea"/>
                <a:cs typeface="+mn-cs"/>
              </a:rPr>
              <a:t>Create a Comprehensive Travel Planning System</a:t>
            </a:r>
          </a:p>
          <a:p>
            <a:pPr marL="742950" lvl="1" indent="-285750" defTabSz="4572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Booking options for accommodations, transportation, and customized itineraries.</a:t>
            </a:r>
          </a:p>
          <a:p>
            <a:pPr marL="742950" lvl="1" indent="-285750" defTabSz="4572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Filters for activities and destinations based on user preferences like wildlife, hiking or cultural experiences.</a:t>
            </a:r>
            <a:endParaRPr kumimoji="0" lang="en-IN" sz="24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20765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hammock hanging from a palm tree on the beach">
            <a:extLst>
              <a:ext uri="{FF2B5EF4-FFF2-40B4-BE49-F238E27FC236}">
                <a16:creationId xmlns:a16="http://schemas.microsoft.com/office/drawing/2014/main" id="{152E4EE8-CCF1-2631-F29C-C4555FF13096}"/>
              </a:ext>
            </a:extLst>
          </p:cNvPr>
          <p:cNvPicPr>
            <a:picLocks noGrp="1" noChangeAspect="1"/>
          </p:cNvPicPr>
          <p:nvPr>
            <p:ph type="pic" sz="quarter" idx="13"/>
          </p:nvPr>
        </p:nvPicPr>
        <p:blipFill>
          <a:blip r:embed="rId2"/>
          <a:srcRect t="69" b="69"/>
          <a:stretch/>
        </p:blipFill>
        <p:spPr>
          <a:xfrm>
            <a:off x="576072" y="950976"/>
            <a:ext cx="4050792" cy="4965192"/>
          </a:xfrm>
        </p:spPr>
      </p:pic>
      <p:sp>
        <p:nvSpPr>
          <p:cNvPr id="9" name="TextBox 8">
            <a:extLst>
              <a:ext uri="{FF2B5EF4-FFF2-40B4-BE49-F238E27FC236}">
                <a16:creationId xmlns:a16="http://schemas.microsoft.com/office/drawing/2014/main" id="{D85D7924-1151-C474-8FB8-DAFA0D3594AB}"/>
              </a:ext>
            </a:extLst>
          </p:cNvPr>
          <p:cNvSpPr txBox="1"/>
          <p:nvPr/>
        </p:nvSpPr>
        <p:spPr>
          <a:xfrm>
            <a:off x="5519928" y="1364284"/>
            <a:ext cx="6096000" cy="35394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Franklin Gothic Book" panose="020B0503020102020204"/>
                <a:ea typeface="+mn-ea"/>
                <a:cs typeface="+mn-cs"/>
              </a:rPr>
              <a:t>2. Build a Community-Driven Environment</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742950" lvl="1" indent="-285750" defTabSz="4572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Encourage user-generated content, forums and discussions about sustainable travel practices.</a:t>
            </a:r>
          </a:p>
          <a:p>
            <a:pPr marL="742950" lvl="1" indent="-285750" defTabSz="4572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Promote the sharing of travel experiences and knowledge for creating an eco-conscious community.</a:t>
            </a:r>
            <a:endParaRPr kumimoji="0" lang="en-IN" sz="24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087350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7F9C62-0C83-6244-7D69-8725897240EA}"/>
              </a:ext>
            </a:extLst>
          </p:cNvPr>
          <p:cNvSpPr txBox="1"/>
          <p:nvPr/>
        </p:nvSpPr>
        <p:spPr>
          <a:xfrm>
            <a:off x="128336" y="1189871"/>
            <a:ext cx="6096000" cy="3908762"/>
          </a:xfrm>
          <a:prstGeom prst="rect">
            <a:avLst/>
          </a:prstGeom>
          <a:noFill/>
        </p:spPr>
        <p:txBody>
          <a:bodyPr wrap="square">
            <a:spAutoFit/>
          </a:bodyPr>
          <a:lstStyle/>
          <a:p>
            <a:r>
              <a:rPr kumimoji="0" lang="en-US" sz="2800" b="0" i="0" u="none" strike="noStrike" kern="1200" cap="none" spc="0" normalizeH="0" baseline="0" noProof="0" dirty="0">
                <a:ln>
                  <a:noFill/>
                </a:ln>
                <a:solidFill>
                  <a:prstClr val="black"/>
                </a:solidFill>
                <a:effectLst/>
                <a:uLnTx/>
                <a:uFillTx/>
                <a:latin typeface="Franklin Gothic Book" panose="020B0503020102020204"/>
                <a:ea typeface="+mn-ea"/>
                <a:cs typeface="+mn-cs"/>
              </a:rPr>
              <a:t>3. Integrate Educational Resources</a:t>
            </a:r>
          </a:p>
          <a:p>
            <a:endParaRPr kumimoji="0" lang="en-US" sz="2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742950" lvl="1" indent="-285750" defTabSz="4572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Educate user about sustainable tourism practices and their ecological impact.</a:t>
            </a:r>
          </a:p>
          <a:p>
            <a:pPr marL="742950" lvl="1" indent="-285750" defTabSz="4572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Provide articles, blogs, videos, infographics and interactive quizzes.</a:t>
            </a:r>
          </a:p>
          <a:p>
            <a:pPr marL="742950" lvl="1" indent="-285750" defTabSz="4572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Tackle topics like conserving natural habitats, reducing carbon footprints and supporting local communities.</a:t>
            </a:r>
            <a:endParaRPr kumimoji="0" lang="en-IN" sz="24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endParaRPr lang="en-IN" sz="2400" dirty="0"/>
          </a:p>
        </p:txBody>
      </p:sp>
      <p:pic>
        <p:nvPicPr>
          <p:cNvPr id="2050" name="Picture 2" descr="Free A collection of vintage maps scattered for exploring world journeys and discoveries. Stock Photo">
            <a:extLst>
              <a:ext uri="{FF2B5EF4-FFF2-40B4-BE49-F238E27FC236}">
                <a16:creationId xmlns:a16="http://schemas.microsoft.com/office/drawing/2014/main" id="{FB18A0FF-8723-EDA7-2AEC-2B89ED1EA4D3}"/>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25626" r="25626"/>
          <a:stretch>
            <a:fillRect/>
          </a:stretch>
        </p:blipFill>
        <p:spPr bwMode="auto">
          <a:xfrm>
            <a:off x="6684264" y="592114"/>
            <a:ext cx="4023360" cy="549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4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9785A0-EE86-889F-1D92-D5097E334963}"/>
              </a:ext>
            </a:extLst>
          </p:cNvPr>
          <p:cNvSpPr txBox="1"/>
          <p:nvPr/>
        </p:nvSpPr>
        <p:spPr>
          <a:xfrm>
            <a:off x="5231171" y="1198802"/>
            <a:ext cx="6384757" cy="39703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Franklin Gothic Book" panose="020B0503020102020204"/>
                <a:ea typeface="+mn-ea"/>
                <a:cs typeface="+mn-cs"/>
              </a:rPr>
              <a:t>4. Promote Off-Beat Eco-Tourism Areas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742950" lvl="1" indent="-285750" defTabSz="4572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Highlight lesser-known tourism destinations.</a:t>
            </a:r>
          </a:p>
          <a:p>
            <a:pPr marL="742950" lvl="1" indent="-285750" defTabSz="4572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Dynamically updated contents based on user inputs and environmental data.</a:t>
            </a:r>
          </a:p>
          <a:p>
            <a:pPr marL="742950" lvl="1" indent="-285750" defTabSz="4572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Showcase hidden gems, relieving pressure from popular destinations and boosting local economies.</a:t>
            </a:r>
            <a:endParaRPr kumimoji="0" lang="en-IN" sz="24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endParaRPr lang="en-IN" sz="2800" dirty="0"/>
          </a:p>
        </p:txBody>
      </p:sp>
      <p:pic>
        <p:nvPicPr>
          <p:cNvPr id="3076" name="Picture 4" descr="Free A peaceful road through a sunlit forest, ideal for travel and nature themes. Stock Photo">
            <a:extLst>
              <a:ext uri="{FF2B5EF4-FFF2-40B4-BE49-F238E27FC236}">
                <a16:creationId xmlns:a16="http://schemas.microsoft.com/office/drawing/2014/main" id="{56BC9895-B3F5-4AFB-D067-0E6379F0397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9143" b="914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28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weed on the beach">
            <a:extLst>
              <a:ext uri="{FF2B5EF4-FFF2-40B4-BE49-F238E27FC236}">
                <a16:creationId xmlns:a16="http://schemas.microsoft.com/office/drawing/2014/main" id="{445EDA40-7B1B-CCF2-633A-B6D50868BCB3}"/>
              </a:ext>
            </a:extLst>
          </p:cNvPr>
          <p:cNvPicPr>
            <a:picLocks noGrp="1" noChangeAspect="1"/>
          </p:cNvPicPr>
          <p:nvPr>
            <p:ph type="pic" sz="quarter" idx="13"/>
          </p:nvPr>
        </p:nvPicPr>
        <p:blipFill>
          <a:blip r:embed="rId2"/>
          <a:srcRect t="50" b="50"/>
          <a:stretch/>
        </p:blipFill>
        <p:spPr>
          <a:xfrm>
            <a:off x="7818120" y="950976"/>
            <a:ext cx="4050792" cy="4965192"/>
          </a:xfrm>
        </p:spPr>
      </p:pic>
      <p:sp>
        <p:nvSpPr>
          <p:cNvPr id="3" name="Slide Number Placeholder 2">
            <a:extLst>
              <a:ext uri="{FF2B5EF4-FFF2-40B4-BE49-F238E27FC236}">
                <a16:creationId xmlns:a16="http://schemas.microsoft.com/office/drawing/2014/main" id="{CBFCE61F-A4B1-C1BD-8937-C2A157D029E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8</a:t>
            </a:fld>
            <a:endParaRPr lang="en-US" dirty="0"/>
          </a:p>
        </p:txBody>
      </p:sp>
      <p:sp>
        <p:nvSpPr>
          <p:cNvPr id="13" name="TextBox 12">
            <a:extLst>
              <a:ext uri="{FF2B5EF4-FFF2-40B4-BE49-F238E27FC236}">
                <a16:creationId xmlns:a16="http://schemas.microsoft.com/office/drawing/2014/main" id="{88F7C455-E822-27C2-9092-22D29AB97314}"/>
              </a:ext>
            </a:extLst>
          </p:cNvPr>
          <p:cNvSpPr txBox="1"/>
          <p:nvPr/>
        </p:nvSpPr>
        <p:spPr>
          <a:xfrm>
            <a:off x="850232" y="1628507"/>
            <a:ext cx="6096000" cy="36009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Franklin Gothic Book" panose="020B0503020102020204"/>
                <a:ea typeface="+mn-ea"/>
                <a:cs typeface="+mn-cs"/>
              </a:rPr>
              <a:t>5. Connect Travelers with Nature at a Deeper Level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Strengthen the bond between travelers and nature.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Offer guided walks, conservation projects and sustainability workshops.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Franklin Gothic Book" panose="020B0503020102020204"/>
                <a:ea typeface="+mn-ea"/>
                <a:cs typeface="+mn-cs"/>
              </a:rPr>
              <a:t>Encourage reflection and appreciation for natural habitats.</a:t>
            </a:r>
            <a:endParaRPr kumimoji="0" lang="en-IN" sz="24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346848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5FB9-8092-6AC4-0B88-415B5224C3DC}"/>
              </a:ext>
            </a:extLst>
          </p:cNvPr>
          <p:cNvSpPr>
            <a:spLocks noGrp="1"/>
          </p:cNvSpPr>
          <p:nvPr>
            <p:ph type="title"/>
          </p:nvPr>
        </p:nvSpPr>
        <p:spPr>
          <a:xfrm>
            <a:off x="777240" y="365760"/>
            <a:ext cx="10890504" cy="1280160"/>
          </a:xfrm>
        </p:spPr>
        <p:txBody>
          <a:bodyPr/>
          <a:lstStyle/>
          <a:p>
            <a:r>
              <a:rPr lang="en-US" sz="4400" b="1" dirty="0"/>
              <a:t>		       PROBLEM STATEMENT</a:t>
            </a:r>
            <a:endParaRPr lang="en-US" dirty="0"/>
          </a:p>
        </p:txBody>
      </p:sp>
      <p:sp>
        <p:nvSpPr>
          <p:cNvPr id="5" name="Slide Number Placeholder 4">
            <a:extLst>
              <a:ext uri="{FF2B5EF4-FFF2-40B4-BE49-F238E27FC236}">
                <a16:creationId xmlns:a16="http://schemas.microsoft.com/office/drawing/2014/main" id="{A915BC64-6AC5-A7BE-0281-C9832CBF4D7F}"/>
              </a:ext>
            </a:extLst>
          </p:cNvPr>
          <p:cNvSpPr>
            <a:spLocks noGrp="1"/>
          </p:cNvSpPr>
          <p:nvPr>
            <p:ph type="sldNum" sz="quarter" idx="12"/>
          </p:nvPr>
        </p:nvSpPr>
        <p:spPr/>
        <p:txBody>
          <a:bodyPr/>
          <a:lstStyle/>
          <a:p>
            <a:fld id="{CBD12358-51D2-46B3-9BDE-DF29528B9454}" type="slidenum">
              <a:rPr lang="en-US" smtClean="0"/>
              <a:t>9</a:t>
            </a:fld>
            <a:endParaRPr lang="en-US" dirty="0"/>
          </a:p>
        </p:txBody>
      </p:sp>
      <p:graphicFrame>
        <p:nvGraphicFramePr>
          <p:cNvPr id="7" name="Content Placeholder 6" descr="A timeline of the product launch">
            <a:extLst>
              <a:ext uri="{FF2B5EF4-FFF2-40B4-BE49-F238E27FC236}">
                <a16:creationId xmlns:a16="http://schemas.microsoft.com/office/drawing/2014/main" id="{801E9530-19BA-1C15-C49F-55660C5772B2}"/>
              </a:ext>
            </a:extLst>
          </p:cNvPr>
          <p:cNvGraphicFramePr>
            <a:graphicFrameLocks noGrp="1"/>
          </p:cNvGraphicFramePr>
          <p:nvPr>
            <p:ph idx="13"/>
            <p:extLst>
              <p:ext uri="{D42A27DB-BD31-4B8C-83A1-F6EECF244321}">
                <p14:modId xmlns:p14="http://schemas.microsoft.com/office/powerpoint/2010/main" val="228056005"/>
              </p:ext>
            </p:extLst>
          </p:nvPr>
        </p:nvGraphicFramePr>
        <p:xfrm>
          <a:off x="2133600" y="2087796"/>
          <a:ext cx="7732295" cy="381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565599"/>
      </p:ext>
    </p:extLst>
  </p:cSld>
  <p:clrMapOvr>
    <a:masterClrMapping/>
  </p:clrMapOvr>
</p:sld>
</file>

<file path=ppt/theme/theme1.xml><?xml version="1.0" encoding="utf-8"?>
<a:theme xmlns:a="http://schemas.openxmlformats.org/drawingml/2006/main" name="Custom">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468121_win32_CP_V3" id="{DB41292E-DA07-4A60-84D2-21F0B686AF93}" vid="{CD2DD4A9-674C-44A3-BA93-D7C3019ED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AF5DA8-6387-4138-BF96-B65D39F2FC2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47603A-423C-4B8F-AA3D-8E6FA47105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79BBA1-1277-4614-8DDE-B2EB2275122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Coastal presentation</Template>
  <TotalTime>94</TotalTime>
  <Words>649</Words>
  <Application>Microsoft Office PowerPoint</Application>
  <PresentationFormat>Widescreen</PresentationFormat>
  <Paragraphs>82</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Elephant</vt:lpstr>
      <vt:lpstr>Franklin Gothic Book</vt:lpstr>
      <vt:lpstr>Segoe UI Light</vt:lpstr>
      <vt:lpstr>Custom</vt:lpstr>
      <vt:lpstr>SAFARNAMA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PROBLEM STATEMENT</vt:lpstr>
      <vt:lpstr>FEASIBILITY STUDY</vt:lpstr>
      <vt:lpstr>2.  Operational Feasibility : Skills required: React.js, Node.js, Mongo DB . Support: Continuous support and maintenance for a functional, secure and updated platform.  User Acceptance: Focus on user-friendly navigation and regular user testing.</vt:lpstr>
      <vt:lpstr>PowerPoint Presentation</vt:lpstr>
      <vt:lpstr>4.  Schedule Feasibility :  Work Breakdown Structure (WBS): Break down the project into manageable tasks. </vt:lpstr>
      <vt:lpstr>4. Schedule Feasibility :  Gantt Chart: Visualize the project timeline, ensuring all projects are completed on time.</vt:lpstr>
      <vt:lpstr>  DESIGN DIAGRAMS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Bisant Chowdhury</dc:creator>
  <cp:lastModifiedBy>Bisant Chowdhury</cp:lastModifiedBy>
  <cp:revision>1</cp:revision>
  <dcterms:created xsi:type="dcterms:W3CDTF">2024-12-07T05:00:58Z</dcterms:created>
  <dcterms:modified xsi:type="dcterms:W3CDTF">2024-12-07T06:35:18Z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